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slides/slide249.xml" ContentType="application/vnd.openxmlformats-officedocument.presentationml.slide+xml"/>
  <Override PartName="/ppt/slides/slide250.xml" ContentType="application/vnd.openxmlformats-officedocument.presentationml.slide+xml"/>
  <Override PartName="/ppt/slides/slide251.xml" ContentType="application/vnd.openxmlformats-officedocument.presentationml.slide+xml"/>
  <Override PartName="/ppt/slides/slide252.xml" ContentType="application/vnd.openxmlformats-officedocument.presentationml.slide+xml"/>
  <Override PartName="/ppt/slides/slide253.xml" ContentType="application/vnd.openxmlformats-officedocument.presentationml.slide+xml"/>
  <Override PartName="/ppt/slides/slide254.xml" ContentType="application/vnd.openxmlformats-officedocument.presentationml.slide+xml"/>
  <Override PartName="/ppt/slides/slide255.xml" ContentType="application/vnd.openxmlformats-officedocument.presentationml.slide+xml"/>
  <Override PartName="/ppt/slides/slide256.xml" ContentType="application/vnd.openxmlformats-officedocument.presentationml.slide+xml"/>
  <Override PartName="/ppt/slides/slide257.xml" ContentType="application/vnd.openxmlformats-officedocument.presentationml.slide+xml"/>
  <Override PartName="/ppt/slides/slide258.xml" ContentType="application/vnd.openxmlformats-officedocument.presentationml.slide+xml"/>
  <Override PartName="/ppt/slides/slide259.xml" ContentType="application/vnd.openxmlformats-officedocument.presentationml.slide+xml"/>
  <Override PartName="/ppt/slides/slide260.xml" ContentType="application/vnd.openxmlformats-officedocument.presentationml.slide+xml"/>
  <Override PartName="/ppt/slides/slide261.xml" ContentType="application/vnd.openxmlformats-officedocument.presentationml.slide+xml"/>
  <Override PartName="/ppt/slides/slide262.xml" ContentType="application/vnd.openxmlformats-officedocument.presentationml.slide+xml"/>
  <Override PartName="/ppt/slides/slide263.xml" ContentType="application/vnd.openxmlformats-officedocument.presentationml.slide+xml"/>
  <Override PartName="/ppt/slides/slide264.xml" ContentType="application/vnd.openxmlformats-officedocument.presentationml.slide+xml"/>
  <Override PartName="/ppt/slides/slide265.xml" ContentType="application/vnd.openxmlformats-officedocument.presentationml.slide+xml"/>
  <Override PartName="/ppt/slides/slide266.xml" ContentType="application/vnd.openxmlformats-officedocument.presentationml.slide+xml"/>
  <Override PartName="/ppt/slides/slide267.xml" ContentType="application/vnd.openxmlformats-officedocument.presentationml.slide+xml"/>
  <Override PartName="/ppt/slides/slide268.xml" ContentType="application/vnd.openxmlformats-officedocument.presentationml.slide+xml"/>
  <Override PartName="/ppt/slides/slide269.xml" ContentType="application/vnd.openxmlformats-officedocument.presentationml.slide+xml"/>
  <Override PartName="/ppt/slides/slide270.xml" ContentType="application/vnd.openxmlformats-officedocument.presentationml.slide+xml"/>
  <Override PartName="/ppt/slides/slide271.xml" ContentType="application/vnd.openxmlformats-officedocument.presentationml.slide+xml"/>
  <Override PartName="/ppt/slides/slide272.xml" ContentType="application/vnd.openxmlformats-officedocument.presentationml.slide+xml"/>
  <Override PartName="/ppt/slides/slide273.xml" ContentType="application/vnd.openxmlformats-officedocument.presentationml.slide+xml"/>
  <Override PartName="/ppt/slides/slide274.xml" ContentType="application/vnd.openxmlformats-officedocument.presentationml.slide+xml"/>
  <Override PartName="/ppt/slides/slide275.xml" ContentType="application/vnd.openxmlformats-officedocument.presentationml.slide+xml"/>
  <Override PartName="/ppt/slides/slide276.xml" ContentType="application/vnd.openxmlformats-officedocument.presentationml.slide+xml"/>
  <Override PartName="/ppt/slides/slide277.xml" ContentType="application/vnd.openxmlformats-officedocument.presentationml.slide+xml"/>
  <Override PartName="/ppt/slides/slide278.xml" ContentType="application/vnd.openxmlformats-officedocument.presentationml.slide+xml"/>
  <Override PartName="/ppt/slides/slide279.xml" ContentType="application/vnd.openxmlformats-officedocument.presentationml.slide+xml"/>
  <Override PartName="/ppt/slides/slide280.xml" ContentType="application/vnd.openxmlformats-officedocument.presentationml.slide+xml"/>
  <Override PartName="/ppt/slides/slide281.xml" ContentType="application/vnd.openxmlformats-officedocument.presentationml.slide+xml"/>
  <Override PartName="/ppt/slides/slide282.xml" ContentType="application/vnd.openxmlformats-officedocument.presentationml.slide+xml"/>
  <Override PartName="/ppt/slides/slide283.xml" ContentType="application/vnd.openxmlformats-officedocument.presentationml.slide+xml"/>
  <Override PartName="/ppt/slides/slide284.xml" ContentType="application/vnd.openxmlformats-officedocument.presentationml.slide+xml"/>
  <Override PartName="/ppt/slides/slide285.xml" ContentType="application/vnd.openxmlformats-officedocument.presentationml.slide+xml"/>
  <Override PartName="/ppt/slides/slide286.xml" ContentType="application/vnd.openxmlformats-officedocument.presentationml.slide+xml"/>
  <Override PartName="/ppt/slides/slide287.xml" ContentType="application/vnd.openxmlformats-officedocument.presentationml.slide+xml"/>
  <Override PartName="/ppt/slides/slide288.xml" ContentType="application/vnd.openxmlformats-officedocument.presentationml.slide+xml"/>
  <Override PartName="/ppt/slides/slide289.xml" ContentType="application/vnd.openxmlformats-officedocument.presentationml.slide+xml"/>
  <Override PartName="/ppt/slides/slide290.xml" ContentType="application/vnd.openxmlformats-officedocument.presentationml.slide+xml"/>
  <Override PartName="/ppt/slides/slide291.xml" ContentType="application/vnd.openxmlformats-officedocument.presentationml.slide+xml"/>
  <Override PartName="/ppt/slides/slide292.xml" ContentType="application/vnd.openxmlformats-officedocument.presentationml.slide+xml"/>
  <Override PartName="/ppt/slides/slide293.xml" ContentType="application/vnd.openxmlformats-officedocument.presentationml.slide+xml"/>
  <Override PartName="/ppt/slides/slide294.xml" ContentType="application/vnd.openxmlformats-officedocument.presentationml.slide+xml"/>
  <Override PartName="/ppt/slides/slide295.xml" ContentType="application/vnd.openxmlformats-officedocument.presentationml.slide+xml"/>
  <Override PartName="/ppt/slides/slide296.xml" ContentType="application/vnd.openxmlformats-officedocument.presentationml.slide+xml"/>
  <Override PartName="/ppt/slides/slide297.xml" ContentType="application/vnd.openxmlformats-officedocument.presentationml.slide+xml"/>
  <Override PartName="/ppt/slides/slide298.xml" ContentType="application/vnd.openxmlformats-officedocument.presentationml.slide+xml"/>
  <Override PartName="/ppt/slides/slide299.xml" ContentType="application/vnd.openxmlformats-officedocument.presentationml.slide+xml"/>
  <Override PartName="/ppt/slides/slide3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notesSlides/notesSlide152.xml" ContentType="application/vnd.openxmlformats-officedocument.presentationml.notesSlide+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notesSlides/notesSlide190.xml" ContentType="application/vnd.openxmlformats-officedocument.presentationml.notesSlide+xml"/>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ppt/notesSlides/notesSlide224.xml" ContentType="application/vnd.openxmlformats-officedocument.presentationml.notesSlide+xml"/>
  <Override PartName="/ppt/notesSlides/notesSlide225.xml" ContentType="application/vnd.openxmlformats-officedocument.presentationml.notesSlide+xml"/>
  <Override PartName="/ppt/notesSlides/notesSlide226.xml" ContentType="application/vnd.openxmlformats-officedocument.presentationml.notesSlide+xml"/>
  <Override PartName="/ppt/notesSlides/notesSlide227.xml" ContentType="application/vnd.openxmlformats-officedocument.presentationml.notesSlide+xml"/>
  <Override PartName="/ppt/notesSlides/notesSlide228.xml" ContentType="application/vnd.openxmlformats-officedocument.presentationml.notesSlide+xml"/>
  <Override PartName="/ppt/notesSlides/notesSlide229.xml" ContentType="application/vnd.openxmlformats-officedocument.presentationml.notesSlide+xml"/>
  <Override PartName="/ppt/notesSlides/notesSlide230.xml" ContentType="application/vnd.openxmlformats-officedocument.presentationml.notesSlide+xml"/>
  <Override PartName="/ppt/notesSlides/notesSlide231.xml" ContentType="application/vnd.openxmlformats-officedocument.presentationml.notesSlide+xml"/>
  <Override PartName="/ppt/notesSlides/notesSlide232.xml" ContentType="application/vnd.openxmlformats-officedocument.presentationml.notesSlide+xml"/>
  <Override PartName="/ppt/notesSlides/notesSlide233.xml" ContentType="application/vnd.openxmlformats-officedocument.presentationml.notesSlide+xml"/>
  <Override PartName="/ppt/notesSlides/notesSlide234.xml" ContentType="application/vnd.openxmlformats-officedocument.presentationml.notesSlide+xml"/>
  <Override PartName="/ppt/notesSlides/notesSlide235.xml" ContentType="application/vnd.openxmlformats-officedocument.presentationml.notesSlide+xml"/>
  <Override PartName="/ppt/notesSlides/notesSlide236.xml" ContentType="application/vnd.openxmlformats-officedocument.presentationml.notesSlide+xml"/>
  <Override PartName="/ppt/notesSlides/notesSlide237.xml" ContentType="application/vnd.openxmlformats-officedocument.presentationml.notesSlide+xml"/>
  <Override PartName="/ppt/notesSlides/notesSlide238.xml" ContentType="application/vnd.openxmlformats-officedocument.presentationml.notesSlide+xml"/>
  <Override PartName="/ppt/notesSlides/notesSlide239.xml" ContentType="application/vnd.openxmlformats-officedocument.presentationml.notesSlide+xml"/>
  <Override PartName="/ppt/notesSlides/notesSlide240.xml" ContentType="application/vnd.openxmlformats-officedocument.presentationml.notesSlide+xml"/>
  <Override PartName="/ppt/notesSlides/notesSlide241.xml" ContentType="application/vnd.openxmlformats-officedocument.presentationml.notesSlide+xml"/>
  <Override PartName="/ppt/notesSlides/notesSlide242.xml" ContentType="application/vnd.openxmlformats-officedocument.presentationml.notesSlide+xml"/>
  <Override PartName="/ppt/notesSlides/notesSlide243.xml" ContentType="application/vnd.openxmlformats-officedocument.presentationml.notesSlide+xml"/>
  <Override PartName="/ppt/notesSlides/notesSlide244.xml" ContentType="application/vnd.openxmlformats-officedocument.presentationml.notesSlide+xml"/>
  <Override PartName="/ppt/notesSlides/notesSlide245.xml" ContentType="application/vnd.openxmlformats-officedocument.presentationml.notesSlide+xml"/>
  <Override PartName="/ppt/notesSlides/notesSlide246.xml" ContentType="application/vnd.openxmlformats-officedocument.presentationml.notesSlide+xml"/>
  <Override PartName="/ppt/notesSlides/notesSlide247.xml" ContentType="application/vnd.openxmlformats-officedocument.presentationml.notesSlide+xml"/>
  <Override PartName="/ppt/notesSlides/notesSlide248.xml" ContentType="application/vnd.openxmlformats-officedocument.presentationml.notesSlide+xml"/>
  <Override PartName="/ppt/notesSlides/notesSlide249.xml" ContentType="application/vnd.openxmlformats-officedocument.presentationml.notesSlide+xml"/>
  <Override PartName="/ppt/notesSlides/notesSlide250.xml" ContentType="application/vnd.openxmlformats-officedocument.presentationml.notesSlide+xml"/>
  <Override PartName="/ppt/notesSlides/notesSlide251.xml" ContentType="application/vnd.openxmlformats-officedocument.presentationml.notesSlide+xml"/>
  <Override PartName="/ppt/notesSlides/notesSlide252.xml" ContentType="application/vnd.openxmlformats-officedocument.presentationml.notesSlide+xml"/>
  <Override PartName="/ppt/notesSlides/notesSlide253.xml" ContentType="application/vnd.openxmlformats-officedocument.presentationml.notesSlide+xml"/>
  <Override PartName="/ppt/notesSlides/notesSlide254.xml" ContentType="application/vnd.openxmlformats-officedocument.presentationml.notesSlide+xml"/>
  <Override PartName="/ppt/notesSlides/notesSlide255.xml" ContentType="application/vnd.openxmlformats-officedocument.presentationml.notesSlide+xml"/>
  <Override PartName="/ppt/notesSlides/notesSlide256.xml" ContentType="application/vnd.openxmlformats-officedocument.presentationml.notesSlide+xml"/>
  <Override PartName="/ppt/notesSlides/notesSlide257.xml" ContentType="application/vnd.openxmlformats-officedocument.presentationml.notesSlide+xml"/>
  <Override PartName="/ppt/notesSlides/notesSlide258.xml" ContentType="application/vnd.openxmlformats-officedocument.presentationml.notesSlide+xml"/>
  <Override PartName="/ppt/notesSlides/notesSlide259.xml" ContentType="application/vnd.openxmlformats-officedocument.presentationml.notesSlide+xml"/>
  <Override PartName="/ppt/notesSlides/notesSlide260.xml" ContentType="application/vnd.openxmlformats-officedocument.presentationml.notesSlide+xml"/>
  <Override PartName="/ppt/notesSlides/notesSlide261.xml" ContentType="application/vnd.openxmlformats-officedocument.presentationml.notesSlide+xml"/>
  <Override PartName="/ppt/notesSlides/notesSlide262.xml" ContentType="application/vnd.openxmlformats-officedocument.presentationml.notesSlide+xml"/>
  <Override PartName="/ppt/notesSlides/notesSlide263.xml" ContentType="application/vnd.openxmlformats-officedocument.presentationml.notesSlide+xml"/>
  <Override PartName="/ppt/notesSlides/notesSlide264.xml" ContentType="application/vnd.openxmlformats-officedocument.presentationml.notesSlide+xml"/>
  <Override PartName="/ppt/notesSlides/notesSlide265.xml" ContentType="application/vnd.openxmlformats-officedocument.presentationml.notesSlide+xml"/>
  <Override PartName="/ppt/notesSlides/notesSlide266.xml" ContentType="application/vnd.openxmlformats-officedocument.presentationml.notesSlide+xml"/>
  <Override PartName="/ppt/notesSlides/notesSlide267.xml" ContentType="application/vnd.openxmlformats-officedocument.presentationml.notesSlide+xml"/>
  <Override PartName="/ppt/notesSlides/notesSlide268.xml" ContentType="application/vnd.openxmlformats-officedocument.presentationml.notesSlide+xml"/>
  <Override PartName="/ppt/notesSlides/notesSlide269.xml" ContentType="application/vnd.openxmlformats-officedocument.presentationml.notesSlide+xml"/>
  <Override PartName="/ppt/notesSlides/notesSlide270.xml" ContentType="application/vnd.openxmlformats-officedocument.presentationml.notesSlide+xml"/>
  <Override PartName="/ppt/notesSlides/notesSlide271.xml" ContentType="application/vnd.openxmlformats-officedocument.presentationml.notesSlide+xml"/>
  <Override PartName="/ppt/notesSlides/notesSlide272.xml" ContentType="application/vnd.openxmlformats-officedocument.presentationml.notesSlide+xml"/>
  <Override PartName="/ppt/notesSlides/notesSlide273.xml" ContentType="application/vnd.openxmlformats-officedocument.presentationml.notesSlide+xml"/>
  <Override PartName="/ppt/notesSlides/notesSlide274.xml" ContentType="application/vnd.openxmlformats-officedocument.presentationml.notesSlide+xml"/>
  <Override PartName="/ppt/notesSlides/notesSlide275.xml" ContentType="application/vnd.openxmlformats-officedocument.presentationml.notesSlide+xml"/>
  <Override PartName="/ppt/notesSlides/notesSlide276.xml" ContentType="application/vnd.openxmlformats-officedocument.presentationml.notesSlide+xml"/>
  <Override PartName="/ppt/notesSlides/notesSlide277.xml" ContentType="application/vnd.openxmlformats-officedocument.presentationml.notesSlide+xml"/>
  <Override PartName="/ppt/notesSlides/notesSlide278.xml" ContentType="application/vnd.openxmlformats-officedocument.presentationml.notesSlide+xml"/>
  <Override PartName="/ppt/notesSlides/notesSlide279.xml" ContentType="application/vnd.openxmlformats-officedocument.presentationml.notesSlide+xml"/>
  <Override PartName="/ppt/notesSlides/notesSlide280.xml" ContentType="application/vnd.openxmlformats-officedocument.presentationml.notesSlide+xml"/>
  <Override PartName="/ppt/notesSlides/notesSlide281.xml" ContentType="application/vnd.openxmlformats-officedocument.presentationml.notesSlide+xml"/>
  <Override PartName="/ppt/notesSlides/notesSlide282.xml" ContentType="application/vnd.openxmlformats-officedocument.presentationml.notesSlide+xml"/>
  <Override PartName="/ppt/notesSlides/notesSlide283.xml" ContentType="application/vnd.openxmlformats-officedocument.presentationml.notesSlide+xml"/>
  <Override PartName="/ppt/notesSlides/notesSlide284.xml" ContentType="application/vnd.openxmlformats-officedocument.presentationml.notesSlide+xml"/>
  <Override PartName="/ppt/notesSlides/notesSlide285.xml" ContentType="application/vnd.openxmlformats-officedocument.presentationml.notesSlide+xml"/>
  <Override PartName="/ppt/notesSlides/notesSlide286.xml" ContentType="application/vnd.openxmlformats-officedocument.presentationml.notesSlide+xml"/>
  <Override PartName="/ppt/notesSlides/notesSlide287.xml" ContentType="application/vnd.openxmlformats-officedocument.presentationml.notesSlide+xml"/>
  <Override PartName="/ppt/notesSlides/notesSlide288.xml" ContentType="application/vnd.openxmlformats-officedocument.presentationml.notesSlide+xml"/>
  <Override PartName="/ppt/notesSlides/notesSlide289.xml" ContentType="application/vnd.openxmlformats-officedocument.presentationml.notesSlide+xml"/>
  <Override PartName="/ppt/notesSlides/notesSlide290.xml" ContentType="application/vnd.openxmlformats-officedocument.presentationml.notesSlide+xml"/>
  <Override PartName="/ppt/notesSlides/notesSlide291.xml" ContentType="application/vnd.openxmlformats-officedocument.presentationml.notesSlide+xml"/>
  <Override PartName="/ppt/notesSlides/notesSlide292.xml" ContentType="application/vnd.openxmlformats-officedocument.presentationml.notesSlide+xml"/>
  <Override PartName="/ppt/notesSlides/notesSlide293.xml" ContentType="application/vnd.openxmlformats-officedocument.presentationml.notesSlide+xml"/>
  <Override PartName="/ppt/notesSlides/notesSlide294.xml" ContentType="application/vnd.openxmlformats-officedocument.presentationml.notesSlide+xml"/>
  <Override PartName="/ppt/notesSlides/notesSlide295.xml" ContentType="application/vnd.openxmlformats-officedocument.presentationml.notesSlide+xml"/>
  <Override PartName="/ppt/notesSlides/notesSlide296.xml" ContentType="application/vnd.openxmlformats-officedocument.presentationml.notesSlide+xml"/>
  <Override PartName="/ppt/notesSlides/notesSlide297.xml" ContentType="application/vnd.openxmlformats-officedocument.presentationml.notesSlide+xml"/>
  <Override PartName="/ppt/notesSlides/notesSlide298.xml" ContentType="application/vnd.openxmlformats-officedocument.presentationml.notesSlide+xml"/>
  <Override PartName="/ppt/notesSlides/notesSlide299.xml" ContentType="application/vnd.openxmlformats-officedocument.presentationml.notesSlide+xml"/>
  <Override PartName="/ppt/notesSlides/notesSlide300.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02"/>
  </p:notesMasterIdLst>
  <p:sldIdLst>
    <p:sldId id="682" r:id="rId2"/>
    <p:sldId id="870" r:id="rId3"/>
    <p:sldId id="683" r:id="rId4"/>
    <p:sldId id="975" r:id="rId5"/>
    <p:sldId id="976" r:id="rId6"/>
    <p:sldId id="977" r:id="rId7"/>
    <p:sldId id="978" r:id="rId8"/>
    <p:sldId id="979" r:id="rId9"/>
    <p:sldId id="686" r:id="rId10"/>
    <p:sldId id="687" r:id="rId11"/>
    <p:sldId id="688" r:id="rId12"/>
    <p:sldId id="1198" r:id="rId13"/>
    <p:sldId id="1199" r:id="rId14"/>
    <p:sldId id="691" r:id="rId15"/>
    <p:sldId id="988" r:id="rId16"/>
    <p:sldId id="692" r:id="rId17"/>
    <p:sldId id="693" r:id="rId18"/>
    <p:sldId id="871" r:id="rId19"/>
    <p:sldId id="990" r:id="rId20"/>
    <p:sldId id="991" r:id="rId21"/>
    <p:sldId id="992" r:id="rId22"/>
    <p:sldId id="989" r:id="rId23"/>
    <p:sldId id="695" r:id="rId24"/>
    <p:sldId id="993" r:id="rId25"/>
    <p:sldId id="994" r:id="rId26"/>
    <p:sldId id="995" r:id="rId27"/>
    <p:sldId id="996" r:id="rId28"/>
    <p:sldId id="997" r:id="rId29"/>
    <p:sldId id="998" r:id="rId30"/>
    <p:sldId id="999" r:id="rId31"/>
    <p:sldId id="1000" r:id="rId32"/>
    <p:sldId id="1001" r:id="rId33"/>
    <p:sldId id="1002" r:id="rId34"/>
    <p:sldId id="1003" r:id="rId35"/>
    <p:sldId id="1004" r:id="rId36"/>
    <p:sldId id="1005" r:id="rId37"/>
    <p:sldId id="1006" r:id="rId38"/>
    <p:sldId id="1007" r:id="rId39"/>
    <p:sldId id="1008" r:id="rId40"/>
    <p:sldId id="1009" r:id="rId41"/>
    <p:sldId id="1010" r:id="rId42"/>
    <p:sldId id="1011" r:id="rId43"/>
    <p:sldId id="1012" r:id="rId44"/>
    <p:sldId id="1013" r:id="rId45"/>
    <p:sldId id="1014" r:id="rId46"/>
    <p:sldId id="1015" r:id="rId47"/>
    <p:sldId id="1016" r:id="rId48"/>
    <p:sldId id="1017" r:id="rId49"/>
    <p:sldId id="1018" r:id="rId50"/>
    <p:sldId id="1019" r:id="rId51"/>
    <p:sldId id="1020" r:id="rId52"/>
    <p:sldId id="1021" r:id="rId53"/>
    <p:sldId id="1022" r:id="rId54"/>
    <p:sldId id="1023" r:id="rId55"/>
    <p:sldId id="1024" r:id="rId56"/>
    <p:sldId id="1025" r:id="rId57"/>
    <p:sldId id="1026" r:id="rId58"/>
    <p:sldId id="1027" r:id="rId59"/>
    <p:sldId id="696" r:id="rId60"/>
    <p:sldId id="697" r:id="rId61"/>
    <p:sldId id="698" r:id="rId62"/>
    <p:sldId id="1028" r:id="rId63"/>
    <p:sldId id="1029" r:id="rId64"/>
    <p:sldId id="1030" r:id="rId65"/>
    <p:sldId id="676" r:id="rId66"/>
    <p:sldId id="699" r:id="rId67"/>
    <p:sldId id="700" r:id="rId68"/>
    <p:sldId id="701" r:id="rId69"/>
    <p:sldId id="1031" r:id="rId70"/>
    <p:sldId id="1032" r:id="rId71"/>
    <p:sldId id="1033" r:id="rId72"/>
    <p:sldId id="1034" r:id="rId73"/>
    <p:sldId id="714" r:id="rId74"/>
    <p:sldId id="715" r:id="rId75"/>
    <p:sldId id="716" r:id="rId76"/>
    <p:sldId id="1200" r:id="rId77"/>
    <p:sldId id="1201" r:id="rId78"/>
    <p:sldId id="719" r:id="rId79"/>
    <p:sldId id="1035" r:id="rId80"/>
    <p:sldId id="720" r:id="rId81"/>
    <p:sldId id="721" r:id="rId82"/>
    <p:sldId id="872" r:id="rId83"/>
    <p:sldId id="1037" r:id="rId84"/>
    <p:sldId id="1038" r:id="rId85"/>
    <p:sldId id="1039" r:id="rId86"/>
    <p:sldId id="1036" r:id="rId87"/>
    <p:sldId id="722" r:id="rId88"/>
    <p:sldId id="1040" r:id="rId89"/>
    <p:sldId id="1041" r:id="rId90"/>
    <p:sldId id="1042" r:id="rId91"/>
    <p:sldId id="1043" r:id="rId92"/>
    <p:sldId id="1044" r:id="rId93"/>
    <p:sldId id="1045" r:id="rId94"/>
    <p:sldId id="1046" r:id="rId95"/>
    <p:sldId id="1047" r:id="rId96"/>
    <p:sldId id="724" r:id="rId97"/>
    <p:sldId id="725" r:id="rId98"/>
    <p:sldId id="726" r:id="rId99"/>
    <p:sldId id="1048" r:id="rId100"/>
    <p:sldId id="1049" r:id="rId101"/>
    <p:sldId id="1050" r:id="rId102"/>
    <p:sldId id="713" r:id="rId103"/>
    <p:sldId id="727" r:id="rId104"/>
    <p:sldId id="728" r:id="rId105"/>
    <p:sldId id="729" r:id="rId106"/>
    <p:sldId id="1051" r:id="rId107"/>
    <p:sldId id="1052" r:id="rId108"/>
    <p:sldId id="1053" r:id="rId109"/>
    <p:sldId id="733" r:id="rId110"/>
    <p:sldId id="734" r:id="rId111"/>
    <p:sldId id="735" r:id="rId112"/>
    <p:sldId id="1202" r:id="rId113"/>
    <p:sldId id="1203" r:id="rId114"/>
    <p:sldId id="738" r:id="rId115"/>
    <p:sldId id="1054" r:id="rId116"/>
    <p:sldId id="747" r:id="rId117"/>
    <p:sldId id="748" r:id="rId118"/>
    <p:sldId id="873" r:id="rId119"/>
    <p:sldId id="1056" r:id="rId120"/>
    <p:sldId id="1057" r:id="rId121"/>
    <p:sldId id="1058" r:id="rId122"/>
    <p:sldId id="1055" r:id="rId123"/>
    <p:sldId id="749" r:id="rId124"/>
    <p:sldId id="1059" r:id="rId125"/>
    <p:sldId id="1060" r:id="rId126"/>
    <p:sldId id="1061" r:id="rId127"/>
    <p:sldId id="1062" r:id="rId128"/>
    <p:sldId id="1063" r:id="rId129"/>
    <p:sldId id="1064" r:id="rId130"/>
    <p:sldId id="1065" r:id="rId131"/>
    <p:sldId id="1066" r:id="rId132"/>
    <p:sldId id="1067" r:id="rId133"/>
    <p:sldId id="1068" r:id="rId134"/>
    <p:sldId id="753" r:id="rId135"/>
    <p:sldId id="754" r:id="rId136"/>
    <p:sldId id="755" r:id="rId137"/>
    <p:sldId id="1069" r:id="rId138"/>
    <p:sldId id="1070" r:id="rId139"/>
    <p:sldId id="1071" r:id="rId140"/>
    <p:sldId id="746" r:id="rId141"/>
    <p:sldId id="751" r:id="rId142"/>
    <p:sldId id="752" r:id="rId143"/>
    <p:sldId id="756" r:id="rId144"/>
    <p:sldId id="1072" r:id="rId145"/>
    <p:sldId id="1073" r:id="rId146"/>
    <p:sldId id="1074" r:id="rId147"/>
    <p:sldId id="1075" r:id="rId148"/>
    <p:sldId id="1076" r:id="rId149"/>
    <p:sldId id="1077" r:id="rId150"/>
    <p:sldId id="767" r:id="rId151"/>
    <p:sldId id="768" r:id="rId152"/>
    <p:sldId id="769" r:id="rId153"/>
    <p:sldId id="1204" r:id="rId154"/>
    <p:sldId id="1205" r:id="rId155"/>
    <p:sldId id="772" r:id="rId156"/>
    <p:sldId id="1078" r:id="rId157"/>
    <p:sldId id="773" r:id="rId158"/>
    <p:sldId id="774" r:id="rId159"/>
    <p:sldId id="874" r:id="rId160"/>
    <p:sldId id="1080" r:id="rId161"/>
    <p:sldId id="1081" r:id="rId162"/>
    <p:sldId id="1082" r:id="rId163"/>
    <p:sldId id="1079" r:id="rId164"/>
    <p:sldId id="775" r:id="rId165"/>
    <p:sldId id="1083" r:id="rId166"/>
    <p:sldId id="1084" r:id="rId167"/>
    <p:sldId id="1085" r:id="rId168"/>
    <p:sldId id="1086" r:id="rId169"/>
    <p:sldId id="1087" r:id="rId170"/>
    <p:sldId id="1088" r:id="rId171"/>
    <p:sldId id="1089" r:id="rId172"/>
    <p:sldId id="1090" r:id="rId173"/>
    <p:sldId id="1091" r:id="rId174"/>
    <p:sldId id="1092" r:id="rId175"/>
    <p:sldId id="1093" r:id="rId176"/>
    <p:sldId id="1094" r:id="rId177"/>
    <p:sldId id="777" r:id="rId178"/>
    <p:sldId id="778" r:id="rId179"/>
    <p:sldId id="779" r:id="rId180"/>
    <p:sldId id="1095" r:id="rId181"/>
    <p:sldId id="1096" r:id="rId182"/>
    <p:sldId id="1097" r:id="rId183"/>
    <p:sldId id="766" r:id="rId184"/>
    <p:sldId id="780" r:id="rId185"/>
    <p:sldId id="781" r:id="rId186"/>
    <p:sldId id="782" r:id="rId187"/>
    <p:sldId id="1098" r:id="rId188"/>
    <p:sldId id="1099" r:id="rId189"/>
    <p:sldId id="1100" r:id="rId190"/>
    <p:sldId id="1101" r:id="rId191"/>
    <p:sldId id="1102" r:id="rId192"/>
    <p:sldId id="1103" r:id="rId193"/>
    <p:sldId id="1104" r:id="rId194"/>
    <p:sldId id="783" r:id="rId195"/>
    <p:sldId id="784" r:id="rId196"/>
    <p:sldId id="785" r:id="rId197"/>
    <p:sldId id="1206" r:id="rId198"/>
    <p:sldId id="1207" r:id="rId199"/>
    <p:sldId id="788" r:id="rId200"/>
    <p:sldId id="1105" r:id="rId201"/>
    <p:sldId id="797" r:id="rId202"/>
    <p:sldId id="798" r:id="rId203"/>
    <p:sldId id="875" r:id="rId204"/>
    <p:sldId id="1107" r:id="rId205"/>
    <p:sldId id="1108" r:id="rId206"/>
    <p:sldId id="1109" r:id="rId207"/>
    <p:sldId id="1106" r:id="rId208"/>
    <p:sldId id="799" r:id="rId209"/>
    <p:sldId id="1110" r:id="rId210"/>
    <p:sldId id="1111" r:id="rId211"/>
    <p:sldId id="1112" r:id="rId212"/>
    <p:sldId id="1113" r:id="rId213"/>
    <p:sldId id="1114" r:id="rId214"/>
    <p:sldId id="1115" r:id="rId215"/>
    <p:sldId id="1116" r:id="rId216"/>
    <p:sldId id="1117" r:id="rId217"/>
    <p:sldId id="1118" r:id="rId218"/>
    <p:sldId id="1119" r:id="rId219"/>
    <p:sldId id="1120" r:id="rId220"/>
    <p:sldId id="1121" r:id="rId221"/>
    <p:sldId id="1122" r:id="rId222"/>
    <p:sldId id="1123" r:id="rId223"/>
    <p:sldId id="1124" r:id="rId224"/>
    <p:sldId id="1125" r:id="rId225"/>
    <p:sldId id="1126" r:id="rId226"/>
    <p:sldId id="801" r:id="rId227"/>
    <p:sldId id="802" r:id="rId228"/>
    <p:sldId id="803" r:id="rId229"/>
    <p:sldId id="1127" r:id="rId230"/>
    <p:sldId id="1128" r:id="rId231"/>
    <p:sldId id="1129" r:id="rId232"/>
    <p:sldId id="1130" r:id="rId233"/>
    <p:sldId id="796" r:id="rId234"/>
    <p:sldId id="804" r:id="rId235"/>
    <p:sldId id="805" r:id="rId236"/>
    <p:sldId id="1131" r:id="rId237"/>
    <p:sldId id="1132" r:id="rId238"/>
    <p:sldId id="1133" r:id="rId239"/>
    <p:sldId id="1134" r:id="rId240"/>
    <p:sldId id="1135" r:id="rId241"/>
    <p:sldId id="1136" r:id="rId242"/>
    <p:sldId id="1137" r:id="rId243"/>
    <p:sldId id="1138" r:id="rId244"/>
    <p:sldId id="1139" r:id="rId245"/>
    <p:sldId id="1140" r:id="rId246"/>
    <p:sldId id="1141" r:id="rId247"/>
    <p:sldId id="1142" r:id="rId248"/>
    <p:sldId id="1143" r:id="rId249"/>
    <p:sldId id="1144" r:id="rId250"/>
    <p:sldId id="1145" r:id="rId251"/>
    <p:sldId id="1146" r:id="rId252"/>
    <p:sldId id="1147" r:id="rId253"/>
    <p:sldId id="1148" r:id="rId254"/>
    <p:sldId id="1149" r:id="rId255"/>
    <p:sldId id="1150" r:id="rId256"/>
    <p:sldId id="1151" r:id="rId257"/>
    <p:sldId id="1152" r:id="rId258"/>
    <p:sldId id="1153" r:id="rId259"/>
    <p:sldId id="1154" r:id="rId260"/>
    <p:sldId id="1155" r:id="rId261"/>
    <p:sldId id="1195" r:id="rId262"/>
    <p:sldId id="1157" r:id="rId263"/>
    <p:sldId id="1158" r:id="rId264"/>
    <p:sldId id="1159" r:id="rId265"/>
    <p:sldId id="1160" r:id="rId266"/>
    <p:sldId id="1161" r:id="rId267"/>
    <p:sldId id="1162" r:id="rId268"/>
    <p:sldId id="1163" r:id="rId269"/>
    <p:sldId id="1164" r:id="rId270"/>
    <p:sldId id="1165" r:id="rId271"/>
    <p:sldId id="1166" r:id="rId272"/>
    <p:sldId id="1167" r:id="rId273"/>
    <p:sldId id="1168" r:id="rId274"/>
    <p:sldId id="1169" r:id="rId275"/>
    <p:sldId id="1170" r:id="rId276"/>
    <p:sldId id="1171" r:id="rId277"/>
    <p:sldId id="1172" r:id="rId278"/>
    <p:sldId id="1173" r:id="rId279"/>
    <p:sldId id="1174" r:id="rId280"/>
    <p:sldId id="1175" r:id="rId281"/>
    <p:sldId id="1176" r:id="rId282"/>
    <p:sldId id="1177" r:id="rId283"/>
    <p:sldId id="1178" r:id="rId284"/>
    <p:sldId id="1179" r:id="rId285"/>
    <p:sldId id="1180" r:id="rId286"/>
    <p:sldId id="1181" r:id="rId287"/>
    <p:sldId id="1182" r:id="rId288"/>
    <p:sldId id="1183" r:id="rId289"/>
    <p:sldId id="1259" r:id="rId290"/>
    <p:sldId id="1260" r:id="rId291"/>
    <p:sldId id="861" r:id="rId292"/>
    <p:sldId id="862" r:id="rId293"/>
    <p:sldId id="1188" r:id="rId294"/>
    <p:sldId id="1189" r:id="rId295"/>
    <p:sldId id="1190" r:id="rId296"/>
    <p:sldId id="1191" r:id="rId297"/>
    <p:sldId id="1192" r:id="rId298"/>
    <p:sldId id="1193" r:id="rId299"/>
    <p:sldId id="1194" r:id="rId300"/>
    <p:sldId id="1208" r:id="rId301"/>
  </p:sldIdLst>
  <p:sldSz cx="12192000" cy="6858000"/>
  <p:notesSz cx="6858000" cy="9144000"/>
  <p:embeddedFontLst>
    <p:embeddedFont>
      <p:font typeface="Athanasius" pitchFamily="2" charset="0"/>
      <p:regular r:id="rId303"/>
    </p:embeddedFont>
    <p:embeddedFont>
      <p:font typeface="Avva_Marcos" panose="04020500000000000000" pitchFamily="82" charset="0"/>
      <p:regular r:id="rId304"/>
    </p:embeddedFont>
    <p:embeddedFont>
      <p:font typeface="Book Antiqua" panose="02040602050305030304" pitchFamily="18" charset="0"/>
      <p:regular r:id="rId305"/>
      <p:bold r:id="rId306"/>
      <p:italic r:id="rId307"/>
      <p:boldItalic r:id="rId308"/>
    </p:embeddedFont>
    <p:embeddedFont>
      <p:font typeface="Bookman Old Style" panose="02050604050505020204" pitchFamily="18" charset="0"/>
      <p:regular r:id="rId309"/>
      <p:bold r:id="rId310"/>
      <p:italic r:id="rId311"/>
      <p:boldItalic r:id="rId312"/>
    </p:embeddedFont>
    <p:embeddedFont>
      <p:font typeface="Castellar" panose="020A0402060406010301" pitchFamily="18" charset="0"/>
      <p:regular r:id="rId313"/>
    </p:embeddedFont>
    <p:embeddedFont>
      <p:font typeface="CS Avva Shenouda" panose="020B7200000000000000" pitchFamily="34" charset="0"/>
      <p:regular r:id="rId314"/>
    </p:embeddedFont>
  </p:embeddedFont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pBSDsyefEwifka3g+xgqA==" hashData="BpKwvv/icNscjYcOg0XU9Xp1kP1xTCN0QTLd3ie/EuoKMtsl1gOGVweC7Xlj3htl1jiJwPFPzHxfx0uE8UqSEA=="/>
  <p:extLst>
    <p:ext uri="{521415D9-36F7-43E2-AB2F-B90AF26B5E84}">
      <p14:sectionLst xmlns:p14="http://schemas.microsoft.com/office/powerpoint/2010/main">
        <p14:section name="Section par défaut" id="{12B8D3A6-D5B6-45DF-A191-32C1A23A47E9}">
          <p14:sldIdLst>
            <p14:sldId id="682"/>
            <p14:sldId id="870"/>
          </p14:sldIdLst>
        </p14:section>
        <p14:section name="1ere heure" id="{4CF29CF2-3896-4274-8054-4999D1D9EDC5}">
          <p14:sldIdLst>
            <p14:sldId id="683"/>
          </p14:sldIdLst>
        </p14:section>
        <p14:section name="propheties" id="{E788BE97-29A5-47FD-B049-853D21212D8F}">
          <p14:sldIdLst>
            <p14:sldId id="975"/>
            <p14:sldId id="976"/>
            <p14:sldId id="977"/>
            <p14:sldId id="978"/>
            <p14:sldId id="979"/>
          </p14:sldIdLst>
        </p14:section>
        <p14:section name="louange" id="{FB5A61D1-877C-440F-BA1F-CDAF69A98E6F}">
          <p14:sldIdLst>
            <p14:sldId id="686"/>
            <p14:sldId id="687"/>
            <p14:sldId id="688"/>
            <p14:sldId id="1198"/>
            <p14:sldId id="1199"/>
            <p14:sldId id="691"/>
          </p14:sldIdLst>
        </p14:section>
        <p14:section name="Psaume" id="{85B87743-DD58-442D-8FE8-C8F96FE63FC4}">
          <p14:sldIdLst>
            <p14:sldId id="988"/>
            <p14:sldId id="692"/>
            <p14:sldId id="693"/>
            <p14:sldId id="871"/>
            <p14:sldId id="990"/>
            <p14:sldId id="991"/>
            <p14:sldId id="992"/>
            <p14:sldId id="989"/>
            <p14:sldId id="695"/>
            <p14:sldId id="993"/>
            <p14:sldId id="994"/>
            <p14:sldId id="995"/>
            <p14:sldId id="996"/>
            <p14:sldId id="997"/>
            <p14:sldId id="998"/>
            <p14:sldId id="999"/>
            <p14:sldId id="1000"/>
            <p14:sldId id="1001"/>
            <p14:sldId id="1002"/>
            <p14:sldId id="1003"/>
            <p14:sldId id="1004"/>
            <p14:sldId id="1005"/>
            <p14:sldId id="1006"/>
            <p14:sldId id="1007"/>
            <p14:sldId id="1008"/>
            <p14:sldId id="1009"/>
            <p14:sldId id="1010"/>
            <p14:sldId id="1011"/>
            <p14:sldId id="1012"/>
            <p14:sldId id="1013"/>
            <p14:sldId id="1014"/>
            <p14:sldId id="1015"/>
            <p14:sldId id="1016"/>
            <p14:sldId id="1017"/>
            <p14:sldId id="1018"/>
            <p14:sldId id="1019"/>
            <p14:sldId id="1020"/>
            <p14:sldId id="1021"/>
            <p14:sldId id="1022"/>
            <p14:sldId id="1023"/>
            <p14:sldId id="1024"/>
            <p14:sldId id="1025"/>
            <p14:sldId id="1026"/>
            <p14:sldId id="1027"/>
          </p14:sldIdLst>
        </p14:section>
        <p14:section name="commentaire" id="{87B0A9B6-FE7F-4FCD-9D6C-6296B99A1899}">
          <p14:sldIdLst>
            <p14:sldId id="696"/>
            <p14:sldId id="697"/>
            <p14:sldId id="698"/>
            <p14:sldId id="1028"/>
            <p14:sldId id="1029"/>
            <p14:sldId id="1030"/>
            <p14:sldId id="676"/>
            <p14:sldId id="699"/>
            <p14:sldId id="700"/>
          </p14:sldIdLst>
        </p14:section>
        <p14:section name="3eme heure" id="{D579A077-12FD-4539-9DB6-233A6B594B39}">
          <p14:sldIdLst>
            <p14:sldId id="701"/>
          </p14:sldIdLst>
        </p14:section>
        <p14:section name="prophetie" id="{282797DE-DC89-4800-A78C-851F5FDE2DFA}">
          <p14:sldIdLst>
            <p14:sldId id="1031"/>
            <p14:sldId id="1032"/>
            <p14:sldId id="1033"/>
            <p14:sldId id="1034"/>
          </p14:sldIdLst>
        </p14:section>
        <p14:section name="louange" id="{54C30B91-07FC-4190-95E0-BE32FDE7A0F7}">
          <p14:sldIdLst>
            <p14:sldId id="714"/>
            <p14:sldId id="715"/>
            <p14:sldId id="716"/>
            <p14:sldId id="1200"/>
            <p14:sldId id="1201"/>
            <p14:sldId id="719"/>
          </p14:sldIdLst>
        </p14:section>
        <p14:section name="psaume" id="{D9F142D9-441D-47DA-8A20-63778D7A14C5}">
          <p14:sldIdLst>
            <p14:sldId id="1035"/>
            <p14:sldId id="720"/>
            <p14:sldId id="721"/>
            <p14:sldId id="872"/>
            <p14:sldId id="1037"/>
            <p14:sldId id="1038"/>
            <p14:sldId id="1039"/>
            <p14:sldId id="1036"/>
            <p14:sldId id="722"/>
            <p14:sldId id="1040"/>
            <p14:sldId id="1041"/>
            <p14:sldId id="1042"/>
            <p14:sldId id="1043"/>
            <p14:sldId id="1044"/>
            <p14:sldId id="1045"/>
            <p14:sldId id="1046"/>
            <p14:sldId id="1047"/>
          </p14:sldIdLst>
        </p14:section>
        <p14:section name="commentaire" id="{E54458C1-9B3D-411A-BD1B-C501AA06C980}">
          <p14:sldIdLst>
            <p14:sldId id="724"/>
            <p14:sldId id="725"/>
            <p14:sldId id="726"/>
            <p14:sldId id="1048"/>
            <p14:sldId id="1049"/>
            <p14:sldId id="1050"/>
            <p14:sldId id="713"/>
            <p14:sldId id="727"/>
            <p14:sldId id="728"/>
          </p14:sldIdLst>
        </p14:section>
        <p14:section name="6eme heure" id="{0E9966CF-20D7-4A67-B4AC-8A60BABFDFFF}">
          <p14:sldIdLst>
            <p14:sldId id="729"/>
          </p14:sldIdLst>
        </p14:section>
        <p14:section name="prophetie" id="{E6429C53-6838-4E03-AF1C-8570674ABA44}">
          <p14:sldIdLst>
            <p14:sldId id="1051"/>
            <p14:sldId id="1052"/>
            <p14:sldId id="1053"/>
          </p14:sldIdLst>
        </p14:section>
        <p14:section name="louange" id="{7E509328-FF50-45B4-AAB9-147562AE623C}">
          <p14:sldIdLst>
            <p14:sldId id="733"/>
            <p14:sldId id="734"/>
            <p14:sldId id="735"/>
            <p14:sldId id="1202"/>
            <p14:sldId id="1203"/>
            <p14:sldId id="738"/>
          </p14:sldIdLst>
        </p14:section>
        <p14:section name="psaume" id="{0C3EE763-EA11-4A44-8E63-927D026FC949}">
          <p14:sldIdLst>
            <p14:sldId id="1054"/>
            <p14:sldId id="747"/>
            <p14:sldId id="748"/>
            <p14:sldId id="873"/>
            <p14:sldId id="1056"/>
            <p14:sldId id="1057"/>
            <p14:sldId id="1058"/>
            <p14:sldId id="1055"/>
            <p14:sldId id="749"/>
            <p14:sldId id="1059"/>
            <p14:sldId id="1060"/>
            <p14:sldId id="1061"/>
            <p14:sldId id="1062"/>
            <p14:sldId id="1063"/>
            <p14:sldId id="1064"/>
            <p14:sldId id="1065"/>
            <p14:sldId id="1066"/>
            <p14:sldId id="1067"/>
            <p14:sldId id="1068"/>
          </p14:sldIdLst>
        </p14:section>
        <p14:section name="commentaire" id="{3BD6F243-33A5-437B-AE49-A12942DE0D43}">
          <p14:sldIdLst>
            <p14:sldId id="753"/>
            <p14:sldId id="754"/>
            <p14:sldId id="755"/>
            <p14:sldId id="1069"/>
            <p14:sldId id="1070"/>
            <p14:sldId id="1071"/>
            <p14:sldId id="746"/>
            <p14:sldId id="751"/>
            <p14:sldId id="752"/>
          </p14:sldIdLst>
        </p14:section>
        <p14:section name="9eme heure" id="{F1ED207D-D0B4-4EBD-865E-18DD67E99D5C}">
          <p14:sldIdLst>
            <p14:sldId id="756"/>
          </p14:sldIdLst>
        </p14:section>
        <p14:section name="prophetie" id="{7B9DC563-91BC-44EB-8699-60622D747DD5}">
          <p14:sldIdLst>
            <p14:sldId id="1072"/>
            <p14:sldId id="1073"/>
            <p14:sldId id="1074"/>
            <p14:sldId id="1075"/>
            <p14:sldId id="1076"/>
            <p14:sldId id="1077"/>
          </p14:sldIdLst>
        </p14:section>
        <p14:section name="louange" id="{5C1994AA-4FE6-471C-A618-7384B23985D4}">
          <p14:sldIdLst>
            <p14:sldId id="767"/>
            <p14:sldId id="768"/>
            <p14:sldId id="769"/>
            <p14:sldId id="1204"/>
            <p14:sldId id="1205"/>
            <p14:sldId id="772"/>
          </p14:sldIdLst>
        </p14:section>
        <p14:section name="psaume" id="{4BFB3F67-4499-4B3E-8E66-492671B8670B}">
          <p14:sldIdLst>
            <p14:sldId id="1078"/>
            <p14:sldId id="773"/>
            <p14:sldId id="774"/>
            <p14:sldId id="874"/>
            <p14:sldId id="1080"/>
            <p14:sldId id="1081"/>
            <p14:sldId id="1082"/>
            <p14:sldId id="1079"/>
            <p14:sldId id="775"/>
            <p14:sldId id="1083"/>
            <p14:sldId id="1084"/>
            <p14:sldId id="1085"/>
            <p14:sldId id="1086"/>
            <p14:sldId id="1087"/>
            <p14:sldId id="1088"/>
            <p14:sldId id="1089"/>
            <p14:sldId id="1090"/>
            <p14:sldId id="1091"/>
            <p14:sldId id="1092"/>
            <p14:sldId id="1093"/>
            <p14:sldId id="1094"/>
          </p14:sldIdLst>
        </p14:section>
        <p14:section name="commentaire" id="{BBC2CB98-95E3-46BF-8285-B5B82B61BE53}">
          <p14:sldIdLst>
            <p14:sldId id="777"/>
            <p14:sldId id="778"/>
            <p14:sldId id="779"/>
            <p14:sldId id="1095"/>
            <p14:sldId id="1096"/>
            <p14:sldId id="1097"/>
            <p14:sldId id="766"/>
            <p14:sldId id="780"/>
            <p14:sldId id="781"/>
          </p14:sldIdLst>
        </p14:section>
        <p14:section name="11eme heure" id="{F3A06F51-2982-4EC2-8B8F-E8062C813C9D}">
          <p14:sldIdLst>
            <p14:sldId id="782"/>
          </p14:sldIdLst>
        </p14:section>
        <p14:section name="prophetie" id="{FA5D389F-30DB-4D5F-B9EB-442CA035E8BD}">
          <p14:sldIdLst>
            <p14:sldId id="1098"/>
            <p14:sldId id="1099"/>
            <p14:sldId id="1100"/>
            <p14:sldId id="1101"/>
            <p14:sldId id="1102"/>
            <p14:sldId id="1103"/>
            <p14:sldId id="1104"/>
          </p14:sldIdLst>
        </p14:section>
        <p14:section name="louange" id="{3996C63B-FEFD-47B4-A20C-235AF2FE3FE0}">
          <p14:sldIdLst>
            <p14:sldId id="783"/>
            <p14:sldId id="784"/>
            <p14:sldId id="785"/>
            <p14:sldId id="1206"/>
            <p14:sldId id="1207"/>
            <p14:sldId id="788"/>
          </p14:sldIdLst>
        </p14:section>
        <p14:section name="psaume" id="{1A59525E-C654-40F0-BAB7-362FCE8CD47D}">
          <p14:sldIdLst>
            <p14:sldId id="1105"/>
            <p14:sldId id="797"/>
            <p14:sldId id="798"/>
            <p14:sldId id="875"/>
            <p14:sldId id="1107"/>
            <p14:sldId id="1108"/>
            <p14:sldId id="1109"/>
            <p14:sldId id="1106"/>
            <p14:sldId id="799"/>
            <p14:sldId id="1110"/>
            <p14:sldId id="1111"/>
            <p14:sldId id="1112"/>
            <p14:sldId id="1113"/>
            <p14:sldId id="1114"/>
            <p14:sldId id="1115"/>
            <p14:sldId id="1116"/>
            <p14:sldId id="1117"/>
            <p14:sldId id="1118"/>
            <p14:sldId id="1119"/>
            <p14:sldId id="1120"/>
            <p14:sldId id="1121"/>
            <p14:sldId id="1122"/>
            <p14:sldId id="1123"/>
            <p14:sldId id="1124"/>
            <p14:sldId id="1125"/>
            <p14:sldId id="1126"/>
          </p14:sldIdLst>
        </p14:section>
        <p14:section name="commentaire" id="{B89EC118-42BB-49D3-BB00-6F60EC15A106}">
          <p14:sldIdLst>
            <p14:sldId id="801"/>
            <p14:sldId id="802"/>
            <p14:sldId id="803"/>
            <p14:sldId id="1127"/>
            <p14:sldId id="1128"/>
            <p14:sldId id="1129"/>
            <p14:sldId id="1130"/>
            <p14:sldId id="796"/>
            <p14:sldId id="804"/>
            <p14:sldId id="805"/>
          </p14:sldIdLst>
        </p14:section>
        <p14:section name="litanie soir" id="{0F651E13-7311-4415-992C-119952CF9201}">
          <p14:sldIdLst>
            <p14:sldId id="1131"/>
            <p14:sldId id="1132"/>
            <p14:sldId id="1133"/>
            <p14:sldId id="1134"/>
            <p14:sldId id="1135"/>
            <p14:sldId id="1136"/>
            <p14:sldId id="1137"/>
            <p14:sldId id="1138"/>
            <p14:sldId id="1139"/>
            <p14:sldId id="1140"/>
            <p14:sldId id="1141"/>
            <p14:sldId id="1142"/>
            <p14:sldId id="1143"/>
            <p14:sldId id="1144"/>
            <p14:sldId id="1145"/>
            <p14:sldId id="1146"/>
            <p14:sldId id="1147"/>
            <p14:sldId id="1148"/>
            <p14:sldId id="1149"/>
            <p14:sldId id="1150"/>
            <p14:sldId id="1151"/>
            <p14:sldId id="1152"/>
            <p14:sldId id="1153"/>
            <p14:sldId id="1154"/>
            <p14:sldId id="1155"/>
            <p14:sldId id="1195"/>
            <p14:sldId id="1157"/>
            <p14:sldId id="1158"/>
            <p14:sldId id="1159"/>
            <p14:sldId id="1160"/>
            <p14:sldId id="1161"/>
            <p14:sldId id="1162"/>
            <p14:sldId id="1163"/>
            <p14:sldId id="1164"/>
            <p14:sldId id="1165"/>
            <p14:sldId id="1166"/>
            <p14:sldId id="1167"/>
            <p14:sldId id="1168"/>
            <p14:sldId id="1169"/>
            <p14:sldId id="1170"/>
            <p14:sldId id="1171"/>
            <p14:sldId id="1172"/>
            <p14:sldId id="1173"/>
            <p14:sldId id="1174"/>
            <p14:sldId id="1175"/>
            <p14:sldId id="1176"/>
            <p14:sldId id="1177"/>
            <p14:sldId id="1178"/>
            <p14:sldId id="1179"/>
            <p14:sldId id="1180"/>
            <p14:sldId id="1181"/>
            <p14:sldId id="1182"/>
            <p14:sldId id="1183"/>
            <p14:sldId id="1259"/>
            <p14:sldId id="1260"/>
            <p14:sldId id="861"/>
            <p14:sldId id="862"/>
            <p14:sldId id="1188"/>
            <p14:sldId id="1189"/>
            <p14:sldId id="1190"/>
            <p14:sldId id="1191"/>
            <p14:sldId id="1192"/>
            <p14:sldId id="1193"/>
            <p14:sldId id="1194"/>
            <p14:sldId id="1208"/>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651" autoAdjust="0"/>
    <p:restoredTop sz="94660"/>
  </p:normalViewPr>
  <p:slideViewPr>
    <p:cSldViewPr>
      <p:cViewPr varScale="1">
        <p:scale>
          <a:sx n="78" d="100"/>
          <a:sy n="78" d="100"/>
        </p:scale>
        <p:origin x="802" y="58"/>
      </p:cViewPr>
      <p:guideLst>
        <p:guide orient="horz" pos="2160"/>
        <p:guide pos="3840"/>
      </p:guideLst>
    </p:cSldViewPr>
  </p:slideViewPr>
  <p:notesTextViewPr>
    <p:cViewPr>
      <p:scale>
        <a:sx n="1" d="1"/>
        <a:sy n="1" d="1"/>
      </p:scale>
      <p:origin x="0" y="0"/>
    </p:cViewPr>
  </p:notesTextViewPr>
  <p:sorterViewPr>
    <p:cViewPr>
      <p:scale>
        <a:sx n="20" d="100"/>
        <a:sy n="20" d="100"/>
      </p:scale>
      <p:origin x="0" y="0"/>
    </p:cViewPr>
  </p:sorterViewPr>
  <p:notesViewPr>
    <p:cSldViewPr>
      <p:cViewPr varScale="1">
        <p:scale>
          <a:sx n="59" d="100"/>
          <a:sy n="59" d="100"/>
        </p:scale>
        <p:origin x="-2508" y="-9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99" Type="http://schemas.openxmlformats.org/officeDocument/2006/relationships/slide" Target="slides/slide298.xml"/><Relationship Id="rId21" Type="http://schemas.openxmlformats.org/officeDocument/2006/relationships/slide" Target="slides/slide20.xml"/><Relationship Id="rId63" Type="http://schemas.openxmlformats.org/officeDocument/2006/relationships/slide" Target="slides/slide62.xml"/><Relationship Id="rId159" Type="http://schemas.openxmlformats.org/officeDocument/2006/relationships/slide" Target="slides/slide158.xml"/><Relationship Id="rId170" Type="http://schemas.openxmlformats.org/officeDocument/2006/relationships/slide" Target="slides/slide169.xml"/><Relationship Id="rId226" Type="http://schemas.openxmlformats.org/officeDocument/2006/relationships/slide" Target="slides/slide225.xml"/><Relationship Id="rId268" Type="http://schemas.openxmlformats.org/officeDocument/2006/relationships/slide" Target="slides/slide267.xml"/><Relationship Id="rId32" Type="http://schemas.openxmlformats.org/officeDocument/2006/relationships/slide" Target="slides/slide31.xml"/><Relationship Id="rId74" Type="http://schemas.openxmlformats.org/officeDocument/2006/relationships/slide" Target="slides/slide73.xml"/><Relationship Id="rId128" Type="http://schemas.openxmlformats.org/officeDocument/2006/relationships/slide" Target="slides/slide127.xml"/><Relationship Id="rId5" Type="http://schemas.openxmlformats.org/officeDocument/2006/relationships/slide" Target="slides/slide4.xml"/><Relationship Id="rId181" Type="http://schemas.openxmlformats.org/officeDocument/2006/relationships/slide" Target="slides/slide180.xml"/><Relationship Id="rId237" Type="http://schemas.openxmlformats.org/officeDocument/2006/relationships/slide" Target="slides/slide236.xml"/><Relationship Id="rId279" Type="http://schemas.openxmlformats.org/officeDocument/2006/relationships/slide" Target="slides/slide278.xml"/><Relationship Id="rId43" Type="http://schemas.openxmlformats.org/officeDocument/2006/relationships/slide" Target="slides/slide42.xml"/><Relationship Id="rId139" Type="http://schemas.openxmlformats.org/officeDocument/2006/relationships/slide" Target="slides/slide138.xml"/><Relationship Id="rId290" Type="http://schemas.openxmlformats.org/officeDocument/2006/relationships/slide" Target="slides/slide289.xml"/><Relationship Id="rId304" Type="http://schemas.openxmlformats.org/officeDocument/2006/relationships/font" Target="fonts/font2.fntdata"/><Relationship Id="rId85" Type="http://schemas.openxmlformats.org/officeDocument/2006/relationships/slide" Target="slides/slide84.xml"/><Relationship Id="rId150" Type="http://schemas.openxmlformats.org/officeDocument/2006/relationships/slide" Target="slides/slide149.xml"/><Relationship Id="rId192" Type="http://schemas.openxmlformats.org/officeDocument/2006/relationships/slide" Target="slides/slide191.xml"/><Relationship Id="rId206" Type="http://schemas.openxmlformats.org/officeDocument/2006/relationships/slide" Target="slides/slide205.xml"/><Relationship Id="rId248" Type="http://schemas.openxmlformats.org/officeDocument/2006/relationships/slide" Target="slides/slide247.xml"/><Relationship Id="rId12" Type="http://schemas.openxmlformats.org/officeDocument/2006/relationships/slide" Target="slides/slide11.xml"/><Relationship Id="rId108" Type="http://schemas.openxmlformats.org/officeDocument/2006/relationships/slide" Target="slides/slide107.xml"/><Relationship Id="rId315" Type="http://schemas.openxmlformats.org/officeDocument/2006/relationships/presProps" Target="presProps.xml"/><Relationship Id="rId54" Type="http://schemas.openxmlformats.org/officeDocument/2006/relationships/slide" Target="slides/slide53.xml"/><Relationship Id="rId96" Type="http://schemas.openxmlformats.org/officeDocument/2006/relationships/slide" Target="slides/slide95.xml"/><Relationship Id="rId161" Type="http://schemas.openxmlformats.org/officeDocument/2006/relationships/slide" Target="slides/slide160.xml"/><Relationship Id="rId217" Type="http://schemas.openxmlformats.org/officeDocument/2006/relationships/slide" Target="slides/slide216.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65" Type="http://schemas.openxmlformats.org/officeDocument/2006/relationships/slide" Target="slides/slide64.xml"/><Relationship Id="rId130" Type="http://schemas.openxmlformats.org/officeDocument/2006/relationships/slide" Target="slides/slide129.xml"/><Relationship Id="rId172" Type="http://schemas.openxmlformats.org/officeDocument/2006/relationships/slide" Target="slides/slide171.xml"/><Relationship Id="rId228" Type="http://schemas.openxmlformats.org/officeDocument/2006/relationships/slide" Target="slides/slide227.xml"/><Relationship Id="rId13" Type="http://schemas.openxmlformats.org/officeDocument/2006/relationships/slide" Target="slides/slide12.xml"/><Relationship Id="rId109" Type="http://schemas.openxmlformats.org/officeDocument/2006/relationships/slide" Target="slides/slide108.xml"/><Relationship Id="rId260" Type="http://schemas.openxmlformats.org/officeDocument/2006/relationships/slide" Target="slides/slide259.xml"/><Relationship Id="rId281" Type="http://schemas.openxmlformats.org/officeDocument/2006/relationships/slide" Target="slides/slide280.xml"/><Relationship Id="rId316" Type="http://schemas.openxmlformats.org/officeDocument/2006/relationships/viewProps" Target="viewProps.xml"/><Relationship Id="rId34" Type="http://schemas.openxmlformats.org/officeDocument/2006/relationships/slide" Target="slides/slide33.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20" Type="http://schemas.openxmlformats.org/officeDocument/2006/relationships/slide" Target="slides/slide119.xml"/><Relationship Id="rId141" Type="http://schemas.openxmlformats.org/officeDocument/2006/relationships/slide" Target="slides/slide140.xml"/><Relationship Id="rId7" Type="http://schemas.openxmlformats.org/officeDocument/2006/relationships/slide" Target="slides/slide6.xml"/><Relationship Id="rId162" Type="http://schemas.openxmlformats.org/officeDocument/2006/relationships/slide" Target="slides/slide161.xml"/><Relationship Id="rId183" Type="http://schemas.openxmlformats.org/officeDocument/2006/relationships/slide" Target="slides/slide182.xml"/><Relationship Id="rId218" Type="http://schemas.openxmlformats.org/officeDocument/2006/relationships/slide" Target="slides/slide217.xml"/><Relationship Id="rId239" Type="http://schemas.openxmlformats.org/officeDocument/2006/relationships/slide" Target="slides/slide238.xml"/><Relationship Id="rId250" Type="http://schemas.openxmlformats.org/officeDocument/2006/relationships/slide" Target="slides/slide249.xml"/><Relationship Id="rId271" Type="http://schemas.openxmlformats.org/officeDocument/2006/relationships/slide" Target="slides/slide270.xml"/><Relationship Id="rId292" Type="http://schemas.openxmlformats.org/officeDocument/2006/relationships/slide" Target="slides/slide291.xml"/><Relationship Id="rId306" Type="http://schemas.openxmlformats.org/officeDocument/2006/relationships/font" Target="fonts/font4.fntdata"/><Relationship Id="rId24" Type="http://schemas.openxmlformats.org/officeDocument/2006/relationships/slide" Target="slides/slide23.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31" Type="http://schemas.openxmlformats.org/officeDocument/2006/relationships/slide" Target="slides/slide130.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208" Type="http://schemas.openxmlformats.org/officeDocument/2006/relationships/slide" Target="slides/slide207.xml"/><Relationship Id="rId229" Type="http://schemas.openxmlformats.org/officeDocument/2006/relationships/slide" Target="slides/slide228.xml"/><Relationship Id="rId240" Type="http://schemas.openxmlformats.org/officeDocument/2006/relationships/slide" Target="slides/slide239.xml"/><Relationship Id="rId261" Type="http://schemas.openxmlformats.org/officeDocument/2006/relationships/slide" Target="slides/slide260.xml"/><Relationship Id="rId14" Type="http://schemas.openxmlformats.org/officeDocument/2006/relationships/slide" Target="slides/slide13.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282" Type="http://schemas.openxmlformats.org/officeDocument/2006/relationships/slide" Target="slides/slide281.xml"/><Relationship Id="rId317" Type="http://schemas.openxmlformats.org/officeDocument/2006/relationships/theme" Target="theme/theme1.xml"/><Relationship Id="rId8" Type="http://schemas.openxmlformats.org/officeDocument/2006/relationships/slide" Target="slides/slide7.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219" Type="http://schemas.openxmlformats.org/officeDocument/2006/relationships/slide" Target="slides/slide218.xml"/><Relationship Id="rId230" Type="http://schemas.openxmlformats.org/officeDocument/2006/relationships/slide" Target="slides/slide229.xml"/><Relationship Id="rId251" Type="http://schemas.openxmlformats.org/officeDocument/2006/relationships/slide" Target="slides/slide250.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272" Type="http://schemas.openxmlformats.org/officeDocument/2006/relationships/slide" Target="slides/slide271.xml"/><Relationship Id="rId293" Type="http://schemas.openxmlformats.org/officeDocument/2006/relationships/slide" Target="slides/slide292.xml"/><Relationship Id="rId307" Type="http://schemas.openxmlformats.org/officeDocument/2006/relationships/font" Target="fonts/font5.fntdata"/><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95" Type="http://schemas.openxmlformats.org/officeDocument/2006/relationships/slide" Target="slides/slide194.xml"/><Relationship Id="rId209" Type="http://schemas.openxmlformats.org/officeDocument/2006/relationships/slide" Target="slides/slide208.xml"/><Relationship Id="rId220" Type="http://schemas.openxmlformats.org/officeDocument/2006/relationships/slide" Target="slides/slide219.xml"/><Relationship Id="rId241" Type="http://schemas.openxmlformats.org/officeDocument/2006/relationships/slide" Target="slides/slide24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262" Type="http://schemas.openxmlformats.org/officeDocument/2006/relationships/slide" Target="slides/slide261.xml"/><Relationship Id="rId283" Type="http://schemas.openxmlformats.org/officeDocument/2006/relationships/slide" Target="slides/slide282.xml"/><Relationship Id="rId318" Type="http://schemas.openxmlformats.org/officeDocument/2006/relationships/tableStyles" Target="tableStyles.xml"/><Relationship Id="rId78" Type="http://schemas.openxmlformats.org/officeDocument/2006/relationships/slide" Target="slides/slide77.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64" Type="http://schemas.openxmlformats.org/officeDocument/2006/relationships/slide" Target="slides/slide163.xml"/><Relationship Id="rId185" Type="http://schemas.openxmlformats.org/officeDocument/2006/relationships/slide" Target="slides/slide184.xml"/><Relationship Id="rId9" Type="http://schemas.openxmlformats.org/officeDocument/2006/relationships/slide" Target="slides/slide8.xml"/><Relationship Id="rId210" Type="http://schemas.openxmlformats.org/officeDocument/2006/relationships/slide" Target="slides/slide209.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294" Type="http://schemas.openxmlformats.org/officeDocument/2006/relationships/slide" Target="slides/slide293.xml"/><Relationship Id="rId308" Type="http://schemas.openxmlformats.org/officeDocument/2006/relationships/font" Target="fonts/font6.fntdata"/><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284" Type="http://schemas.openxmlformats.org/officeDocument/2006/relationships/slide" Target="slides/slide283.xml"/><Relationship Id="rId319" Type="http://schemas.microsoft.com/office/2016/11/relationships/changesInfo" Target="changesInfos/changesInfo1.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95" Type="http://schemas.openxmlformats.org/officeDocument/2006/relationships/slide" Target="slides/slide294.xml"/><Relationship Id="rId309" Type="http://schemas.openxmlformats.org/officeDocument/2006/relationships/font" Target="fonts/font7.fntdata"/><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285" Type="http://schemas.openxmlformats.org/officeDocument/2006/relationships/slide" Target="slides/slide28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310" Type="http://schemas.openxmlformats.org/officeDocument/2006/relationships/font" Target="fonts/font8.fntdata"/><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296" Type="http://schemas.openxmlformats.org/officeDocument/2006/relationships/slide" Target="slides/slide295.xml"/><Relationship Id="rId300" Type="http://schemas.openxmlformats.org/officeDocument/2006/relationships/slide" Target="slides/slide299.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202" Type="http://schemas.openxmlformats.org/officeDocument/2006/relationships/slide" Target="slides/slide201.xml"/><Relationship Id="rId223" Type="http://schemas.openxmlformats.org/officeDocument/2006/relationships/slide" Target="slides/slide222.xml"/><Relationship Id="rId244" Type="http://schemas.openxmlformats.org/officeDocument/2006/relationships/slide" Target="slides/slide243.xml"/><Relationship Id="rId18" Type="http://schemas.openxmlformats.org/officeDocument/2006/relationships/slide" Target="slides/slide17.xml"/><Relationship Id="rId39" Type="http://schemas.openxmlformats.org/officeDocument/2006/relationships/slide" Target="slides/slide38.xml"/><Relationship Id="rId265" Type="http://schemas.openxmlformats.org/officeDocument/2006/relationships/slide" Target="slides/slide264.xml"/><Relationship Id="rId286" Type="http://schemas.openxmlformats.org/officeDocument/2006/relationships/slide" Target="slides/slide285.xml"/><Relationship Id="rId50" Type="http://schemas.openxmlformats.org/officeDocument/2006/relationships/slide" Target="slides/slide49.xml"/><Relationship Id="rId104" Type="http://schemas.openxmlformats.org/officeDocument/2006/relationships/slide" Target="slides/slide103.xml"/><Relationship Id="rId125" Type="http://schemas.openxmlformats.org/officeDocument/2006/relationships/slide" Target="slides/slide124.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311" Type="http://schemas.openxmlformats.org/officeDocument/2006/relationships/font" Target="fonts/font9.fntdata"/><Relationship Id="rId71" Type="http://schemas.openxmlformats.org/officeDocument/2006/relationships/slide" Target="slides/slide70.xml"/><Relationship Id="rId92" Type="http://schemas.openxmlformats.org/officeDocument/2006/relationships/slide" Target="slides/slide91.xml"/><Relationship Id="rId213" Type="http://schemas.openxmlformats.org/officeDocument/2006/relationships/slide" Target="slides/slide212.xml"/><Relationship Id="rId234" Type="http://schemas.openxmlformats.org/officeDocument/2006/relationships/slide" Target="slides/slide233.xml"/><Relationship Id="rId2" Type="http://schemas.openxmlformats.org/officeDocument/2006/relationships/slide" Target="slides/slide1.xml"/><Relationship Id="rId29" Type="http://schemas.openxmlformats.org/officeDocument/2006/relationships/slide" Target="slides/slide28.xml"/><Relationship Id="rId255" Type="http://schemas.openxmlformats.org/officeDocument/2006/relationships/slide" Target="slides/slide254.xml"/><Relationship Id="rId276" Type="http://schemas.openxmlformats.org/officeDocument/2006/relationships/slide" Target="slides/slide275.xml"/><Relationship Id="rId297" Type="http://schemas.openxmlformats.org/officeDocument/2006/relationships/slide" Target="slides/slide296.xml"/><Relationship Id="rId40" Type="http://schemas.openxmlformats.org/officeDocument/2006/relationships/slide" Target="slides/slide39.xml"/><Relationship Id="rId115" Type="http://schemas.openxmlformats.org/officeDocument/2006/relationships/slide" Target="slides/slide114.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301" Type="http://schemas.openxmlformats.org/officeDocument/2006/relationships/slide" Target="slides/slide300.xml"/><Relationship Id="rId61" Type="http://schemas.openxmlformats.org/officeDocument/2006/relationships/slide" Target="slides/slide60.xml"/><Relationship Id="rId82" Type="http://schemas.openxmlformats.org/officeDocument/2006/relationships/slide" Target="slides/slide81.xml"/><Relationship Id="rId199" Type="http://schemas.openxmlformats.org/officeDocument/2006/relationships/slide" Target="slides/slide198.xml"/><Relationship Id="rId203" Type="http://schemas.openxmlformats.org/officeDocument/2006/relationships/slide" Target="slides/slide202.xml"/><Relationship Id="rId19" Type="http://schemas.openxmlformats.org/officeDocument/2006/relationships/slide" Target="slides/slide18.xml"/><Relationship Id="rId224" Type="http://schemas.openxmlformats.org/officeDocument/2006/relationships/slide" Target="slides/slide223.xml"/><Relationship Id="rId245" Type="http://schemas.openxmlformats.org/officeDocument/2006/relationships/slide" Target="slides/slide244.xml"/><Relationship Id="rId266" Type="http://schemas.openxmlformats.org/officeDocument/2006/relationships/slide" Target="slides/slide265.xml"/><Relationship Id="rId287" Type="http://schemas.openxmlformats.org/officeDocument/2006/relationships/slide" Target="slides/slide286.xml"/><Relationship Id="rId30" Type="http://schemas.openxmlformats.org/officeDocument/2006/relationships/slide" Target="slides/slide2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312" Type="http://schemas.openxmlformats.org/officeDocument/2006/relationships/font" Target="fonts/font10.fntdata"/><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189" Type="http://schemas.openxmlformats.org/officeDocument/2006/relationships/slide" Target="slides/slide188.xml"/><Relationship Id="rId3" Type="http://schemas.openxmlformats.org/officeDocument/2006/relationships/slide" Target="slides/slide2.xml"/><Relationship Id="rId214" Type="http://schemas.openxmlformats.org/officeDocument/2006/relationships/slide" Target="slides/slide213.xml"/><Relationship Id="rId235" Type="http://schemas.openxmlformats.org/officeDocument/2006/relationships/slide" Target="slides/slide234.xml"/><Relationship Id="rId256" Type="http://schemas.openxmlformats.org/officeDocument/2006/relationships/slide" Target="slides/slide255.xml"/><Relationship Id="rId277" Type="http://schemas.openxmlformats.org/officeDocument/2006/relationships/slide" Target="slides/slide276.xml"/><Relationship Id="rId298" Type="http://schemas.openxmlformats.org/officeDocument/2006/relationships/slide" Target="slides/slide297.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302"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179" Type="http://schemas.openxmlformats.org/officeDocument/2006/relationships/slide" Target="slides/slide178.xml"/><Relationship Id="rId190" Type="http://schemas.openxmlformats.org/officeDocument/2006/relationships/slide" Target="slides/slide189.xml"/><Relationship Id="rId204" Type="http://schemas.openxmlformats.org/officeDocument/2006/relationships/slide" Target="slides/slide203.xml"/><Relationship Id="rId225" Type="http://schemas.openxmlformats.org/officeDocument/2006/relationships/slide" Target="slides/slide224.xml"/><Relationship Id="rId246" Type="http://schemas.openxmlformats.org/officeDocument/2006/relationships/slide" Target="slides/slide245.xml"/><Relationship Id="rId267" Type="http://schemas.openxmlformats.org/officeDocument/2006/relationships/slide" Target="slides/slide266.xml"/><Relationship Id="rId288" Type="http://schemas.openxmlformats.org/officeDocument/2006/relationships/slide" Target="slides/slide287.xml"/><Relationship Id="rId106" Type="http://schemas.openxmlformats.org/officeDocument/2006/relationships/slide" Target="slides/slide105.xml"/><Relationship Id="rId127" Type="http://schemas.openxmlformats.org/officeDocument/2006/relationships/slide" Target="slides/slide126.xml"/><Relationship Id="rId313" Type="http://schemas.openxmlformats.org/officeDocument/2006/relationships/font" Target="fonts/font11.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94" Type="http://schemas.openxmlformats.org/officeDocument/2006/relationships/slide" Target="slides/slide93.xml"/><Relationship Id="rId148" Type="http://schemas.openxmlformats.org/officeDocument/2006/relationships/slide" Target="slides/slide147.xml"/><Relationship Id="rId169" Type="http://schemas.openxmlformats.org/officeDocument/2006/relationships/slide" Target="slides/slide168.xml"/><Relationship Id="rId4" Type="http://schemas.openxmlformats.org/officeDocument/2006/relationships/slide" Target="slides/slide3.xml"/><Relationship Id="rId180" Type="http://schemas.openxmlformats.org/officeDocument/2006/relationships/slide" Target="slides/slide17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slide" Target="slides/slide277.xml"/><Relationship Id="rId303" Type="http://schemas.openxmlformats.org/officeDocument/2006/relationships/font" Target="fonts/font1.fntdata"/><Relationship Id="rId42" Type="http://schemas.openxmlformats.org/officeDocument/2006/relationships/slide" Target="slides/slide41.xml"/><Relationship Id="rId84" Type="http://schemas.openxmlformats.org/officeDocument/2006/relationships/slide" Target="slides/slide83.xml"/><Relationship Id="rId138" Type="http://schemas.openxmlformats.org/officeDocument/2006/relationships/slide" Target="slides/slide137.xml"/><Relationship Id="rId191" Type="http://schemas.openxmlformats.org/officeDocument/2006/relationships/slide" Target="slides/slide190.xml"/><Relationship Id="rId205" Type="http://schemas.openxmlformats.org/officeDocument/2006/relationships/slide" Target="slides/slide204.xml"/><Relationship Id="rId247" Type="http://schemas.openxmlformats.org/officeDocument/2006/relationships/slide" Target="slides/slide246.xml"/><Relationship Id="rId107" Type="http://schemas.openxmlformats.org/officeDocument/2006/relationships/slide" Target="slides/slide106.xml"/><Relationship Id="rId289" Type="http://schemas.openxmlformats.org/officeDocument/2006/relationships/slide" Target="slides/slide288.xml"/><Relationship Id="rId11" Type="http://schemas.openxmlformats.org/officeDocument/2006/relationships/slide" Target="slides/slide10.xml"/><Relationship Id="rId53" Type="http://schemas.openxmlformats.org/officeDocument/2006/relationships/slide" Target="slides/slide52.xml"/><Relationship Id="rId149" Type="http://schemas.openxmlformats.org/officeDocument/2006/relationships/slide" Target="slides/slide148.xml"/><Relationship Id="rId314" Type="http://schemas.openxmlformats.org/officeDocument/2006/relationships/font" Target="fonts/font12.fntdata"/><Relationship Id="rId95" Type="http://schemas.openxmlformats.org/officeDocument/2006/relationships/slide" Target="slides/slide94.xml"/><Relationship Id="rId160" Type="http://schemas.openxmlformats.org/officeDocument/2006/relationships/slide" Target="slides/slide159.xml"/><Relationship Id="rId216" Type="http://schemas.openxmlformats.org/officeDocument/2006/relationships/slide" Target="slides/slide215.xml"/><Relationship Id="rId258" Type="http://schemas.openxmlformats.org/officeDocument/2006/relationships/slide" Target="slides/slide257.xml"/><Relationship Id="rId22" Type="http://schemas.openxmlformats.org/officeDocument/2006/relationships/slide" Target="slides/slide21.xml"/><Relationship Id="rId64" Type="http://schemas.openxmlformats.org/officeDocument/2006/relationships/slide" Target="slides/slide63.xml"/><Relationship Id="rId118" Type="http://schemas.openxmlformats.org/officeDocument/2006/relationships/slide" Target="slides/slide117.xml"/><Relationship Id="rId171" Type="http://schemas.openxmlformats.org/officeDocument/2006/relationships/slide" Target="slides/slide170.xml"/><Relationship Id="rId227" Type="http://schemas.openxmlformats.org/officeDocument/2006/relationships/slide" Target="slides/slide226.xml"/><Relationship Id="rId269" Type="http://schemas.openxmlformats.org/officeDocument/2006/relationships/slide" Target="slides/slide268.xml"/><Relationship Id="rId33" Type="http://schemas.openxmlformats.org/officeDocument/2006/relationships/slide" Target="slides/slide32.xml"/><Relationship Id="rId129" Type="http://schemas.openxmlformats.org/officeDocument/2006/relationships/slide" Target="slides/slide128.xml"/><Relationship Id="rId280" Type="http://schemas.openxmlformats.org/officeDocument/2006/relationships/slide" Target="slides/slide279.xml"/><Relationship Id="rId75" Type="http://schemas.openxmlformats.org/officeDocument/2006/relationships/slide" Target="slides/slide74.xml"/><Relationship Id="rId140" Type="http://schemas.openxmlformats.org/officeDocument/2006/relationships/slide" Target="slides/slide139.xml"/><Relationship Id="rId182" Type="http://schemas.openxmlformats.org/officeDocument/2006/relationships/slide" Target="slides/slide181.xml"/><Relationship Id="rId6" Type="http://schemas.openxmlformats.org/officeDocument/2006/relationships/slide" Target="slides/slide5.xml"/><Relationship Id="rId238" Type="http://schemas.openxmlformats.org/officeDocument/2006/relationships/slide" Target="slides/slide237.xml"/><Relationship Id="rId291" Type="http://schemas.openxmlformats.org/officeDocument/2006/relationships/slide" Target="slides/slide290.xml"/><Relationship Id="rId305" Type="http://schemas.openxmlformats.org/officeDocument/2006/relationships/font" Target="fonts/font3.fntdata"/><Relationship Id="rId44" Type="http://schemas.openxmlformats.org/officeDocument/2006/relationships/slide" Target="slides/slide43.xml"/><Relationship Id="rId86" Type="http://schemas.openxmlformats.org/officeDocument/2006/relationships/slide" Target="slides/slide85.xml"/><Relationship Id="rId151" Type="http://schemas.openxmlformats.org/officeDocument/2006/relationships/slide" Target="slides/slide150.xml"/><Relationship Id="rId193" Type="http://schemas.openxmlformats.org/officeDocument/2006/relationships/slide" Target="slides/slide192.xml"/><Relationship Id="rId207" Type="http://schemas.openxmlformats.org/officeDocument/2006/relationships/slide" Target="slides/slide206.xml"/><Relationship Id="rId249" Type="http://schemas.openxmlformats.org/officeDocument/2006/relationships/slide" Target="slides/slide24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OLTA Joseph UCI IDF" userId="3621a843-63ae-447c-9266-fa0223354757" providerId="ADAL" clId="{17273C45-FB66-4B55-9252-C80318D39CF3}"/>
    <pc:docChg chg="undo redo custSel addSld delSld modSld modSection">
      <pc:chgData name="KOLTA Joseph UCI IDF" userId="3621a843-63ae-447c-9266-fa0223354757" providerId="ADAL" clId="{17273C45-FB66-4B55-9252-C80318D39CF3}" dt="2025-07-30T13:08:59.818" v="365" actId="20577"/>
      <pc:docMkLst>
        <pc:docMk/>
      </pc:docMkLst>
      <pc:sldChg chg="modSp mod">
        <pc:chgData name="KOLTA Joseph UCI IDF" userId="3621a843-63ae-447c-9266-fa0223354757" providerId="ADAL" clId="{17273C45-FB66-4B55-9252-C80318D39CF3}" dt="2025-07-30T10:00:48.124" v="43" actId="1035"/>
        <pc:sldMkLst>
          <pc:docMk/>
          <pc:sldMk cId="2661100163" sldId="688"/>
        </pc:sldMkLst>
        <pc:spChg chg="mod">
          <ac:chgData name="KOLTA Joseph UCI IDF" userId="3621a843-63ae-447c-9266-fa0223354757" providerId="ADAL" clId="{17273C45-FB66-4B55-9252-C80318D39CF3}" dt="2025-07-30T10:00:40.268" v="40" actId="207"/>
          <ac:spMkLst>
            <pc:docMk/>
            <pc:sldMk cId="2661100163" sldId="688"/>
            <ac:spMk id="3" creationId="{00000000-0000-0000-0000-000000000000}"/>
          </ac:spMkLst>
        </pc:spChg>
        <pc:spChg chg="mod">
          <ac:chgData name="KOLTA Joseph UCI IDF" userId="3621a843-63ae-447c-9266-fa0223354757" providerId="ADAL" clId="{17273C45-FB66-4B55-9252-C80318D39CF3}" dt="2025-07-30T10:00:48.124" v="43" actId="1035"/>
          <ac:spMkLst>
            <pc:docMk/>
            <pc:sldMk cId="2661100163" sldId="688"/>
            <ac:spMk id="21" creationId="{0F0EC677-7CAE-4AAB-91C1-366BDCE2C9C6}"/>
          </ac:spMkLst>
        </pc:spChg>
      </pc:sldChg>
      <pc:sldChg chg="modSp mod">
        <pc:chgData name="KOLTA Joseph UCI IDF" userId="3621a843-63ae-447c-9266-fa0223354757" providerId="ADAL" clId="{17273C45-FB66-4B55-9252-C80318D39CF3}" dt="2025-07-30T10:03:33.441" v="59" actId="1036"/>
        <pc:sldMkLst>
          <pc:docMk/>
          <pc:sldMk cId="2288317383" sldId="693"/>
        </pc:sldMkLst>
        <pc:spChg chg="mod">
          <ac:chgData name="KOLTA Joseph UCI IDF" userId="3621a843-63ae-447c-9266-fa0223354757" providerId="ADAL" clId="{17273C45-FB66-4B55-9252-C80318D39CF3}" dt="2025-07-30T10:03:33.441" v="59" actId="1036"/>
          <ac:spMkLst>
            <pc:docMk/>
            <pc:sldMk cId="2288317383" sldId="693"/>
            <ac:spMk id="3" creationId="{00000000-0000-0000-0000-000000000000}"/>
          </ac:spMkLst>
        </pc:spChg>
        <pc:spChg chg="mod">
          <ac:chgData name="KOLTA Joseph UCI IDF" userId="3621a843-63ae-447c-9266-fa0223354757" providerId="ADAL" clId="{17273C45-FB66-4B55-9252-C80318D39CF3}" dt="2025-07-30T10:03:06.676" v="49" actId="207"/>
          <ac:spMkLst>
            <pc:docMk/>
            <pc:sldMk cId="2288317383" sldId="693"/>
            <ac:spMk id="6" creationId="{4BBA31EA-5709-4658-9C29-41BF2557899C}"/>
          </ac:spMkLst>
        </pc:spChg>
        <pc:spChg chg="mod">
          <ac:chgData name="KOLTA Joseph UCI IDF" userId="3621a843-63ae-447c-9266-fa0223354757" providerId="ADAL" clId="{17273C45-FB66-4B55-9252-C80318D39CF3}" dt="2025-07-30T10:03:33.441" v="59" actId="1036"/>
          <ac:spMkLst>
            <pc:docMk/>
            <pc:sldMk cId="2288317383" sldId="693"/>
            <ac:spMk id="21" creationId="{0F0EC677-7CAE-4AAB-91C1-366BDCE2C9C6}"/>
          </ac:spMkLst>
        </pc:spChg>
      </pc:sldChg>
      <pc:sldChg chg="modSp mod">
        <pc:chgData name="KOLTA Joseph UCI IDF" userId="3621a843-63ae-447c-9266-fa0223354757" providerId="ADAL" clId="{17273C45-FB66-4B55-9252-C80318D39CF3}" dt="2025-07-30T11:00:21.887" v="293"/>
        <pc:sldMkLst>
          <pc:docMk/>
          <pc:sldMk cId="1123598702" sldId="695"/>
        </pc:sldMkLst>
        <pc:spChg chg="mod">
          <ac:chgData name="KOLTA Joseph UCI IDF" userId="3621a843-63ae-447c-9266-fa0223354757" providerId="ADAL" clId="{17273C45-FB66-4B55-9252-C80318D39CF3}" dt="2025-07-30T10:53:58.116" v="292" actId="207"/>
          <ac:spMkLst>
            <pc:docMk/>
            <pc:sldMk cId="1123598702" sldId="695"/>
            <ac:spMk id="3" creationId="{00000000-0000-0000-0000-000000000000}"/>
          </ac:spMkLst>
        </pc:spChg>
        <pc:spChg chg="mod">
          <ac:chgData name="KOLTA Joseph UCI IDF" userId="3621a843-63ae-447c-9266-fa0223354757" providerId="ADAL" clId="{17273C45-FB66-4B55-9252-C80318D39CF3}" dt="2025-07-30T11:00:21.887" v="293"/>
          <ac:spMkLst>
            <pc:docMk/>
            <pc:sldMk cId="1123598702" sldId="695"/>
            <ac:spMk id="21" creationId="{0F0EC677-7CAE-4AAB-91C1-366BDCE2C9C6}"/>
          </ac:spMkLst>
        </pc:spChg>
      </pc:sldChg>
      <pc:sldChg chg="modSp mod">
        <pc:chgData name="KOLTA Joseph UCI IDF" userId="3621a843-63ae-447c-9266-fa0223354757" providerId="ADAL" clId="{17273C45-FB66-4B55-9252-C80318D39CF3}" dt="2025-07-30T10:05:42.107" v="99" actId="207"/>
        <pc:sldMkLst>
          <pc:docMk/>
          <pc:sldMk cId="1153621212" sldId="716"/>
        </pc:sldMkLst>
        <pc:spChg chg="mod">
          <ac:chgData name="KOLTA Joseph UCI IDF" userId="3621a843-63ae-447c-9266-fa0223354757" providerId="ADAL" clId="{17273C45-FB66-4B55-9252-C80318D39CF3}" dt="2025-07-30T10:05:42.107" v="99" actId="207"/>
          <ac:spMkLst>
            <pc:docMk/>
            <pc:sldMk cId="1153621212" sldId="716"/>
            <ac:spMk id="3" creationId="{00000000-0000-0000-0000-000000000000}"/>
          </ac:spMkLst>
        </pc:spChg>
        <pc:spChg chg="mod">
          <ac:chgData name="KOLTA Joseph UCI IDF" userId="3621a843-63ae-447c-9266-fa0223354757" providerId="ADAL" clId="{17273C45-FB66-4B55-9252-C80318D39CF3}" dt="2025-07-30T10:05:26.655" v="67" actId="207"/>
          <ac:spMkLst>
            <pc:docMk/>
            <pc:sldMk cId="1153621212" sldId="716"/>
            <ac:spMk id="21" creationId="{0F0EC677-7CAE-4AAB-91C1-366BDCE2C9C6}"/>
          </ac:spMkLst>
        </pc:spChg>
      </pc:sldChg>
      <pc:sldChg chg="modSp mod">
        <pc:chgData name="KOLTA Joseph UCI IDF" userId="3621a843-63ae-447c-9266-fa0223354757" providerId="ADAL" clId="{17273C45-FB66-4B55-9252-C80318D39CF3}" dt="2025-07-30T10:06:23.208" v="114" actId="1036"/>
        <pc:sldMkLst>
          <pc:docMk/>
          <pc:sldMk cId="1606973812" sldId="721"/>
        </pc:sldMkLst>
        <pc:spChg chg="mod">
          <ac:chgData name="KOLTA Joseph UCI IDF" userId="3621a843-63ae-447c-9266-fa0223354757" providerId="ADAL" clId="{17273C45-FB66-4B55-9252-C80318D39CF3}" dt="2025-07-30T10:06:23.208" v="114" actId="1036"/>
          <ac:spMkLst>
            <pc:docMk/>
            <pc:sldMk cId="1606973812" sldId="721"/>
            <ac:spMk id="3" creationId="{00000000-0000-0000-0000-000000000000}"/>
          </ac:spMkLst>
        </pc:spChg>
        <pc:spChg chg="mod">
          <ac:chgData name="KOLTA Joseph UCI IDF" userId="3621a843-63ae-447c-9266-fa0223354757" providerId="ADAL" clId="{17273C45-FB66-4B55-9252-C80318D39CF3}" dt="2025-07-30T10:05:59.046" v="101" actId="207"/>
          <ac:spMkLst>
            <pc:docMk/>
            <pc:sldMk cId="1606973812" sldId="721"/>
            <ac:spMk id="6" creationId="{4BBA31EA-5709-4658-9C29-41BF2557899C}"/>
          </ac:spMkLst>
        </pc:spChg>
        <pc:spChg chg="mod">
          <ac:chgData name="KOLTA Joseph UCI IDF" userId="3621a843-63ae-447c-9266-fa0223354757" providerId="ADAL" clId="{17273C45-FB66-4B55-9252-C80318D39CF3}" dt="2025-07-30T10:06:23.208" v="114" actId="1036"/>
          <ac:spMkLst>
            <pc:docMk/>
            <pc:sldMk cId="1606973812" sldId="721"/>
            <ac:spMk id="21" creationId="{0F0EC677-7CAE-4AAB-91C1-366BDCE2C9C6}"/>
          </ac:spMkLst>
        </pc:spChg>
      </pc:sldChg>
      <pc:sldChg chg="modSp mod">
        <pc:chgData name="KOLTA Joseph UCI IDF" userId="3621a843-63ae-447c-9266-fa0223354757" providerId="ADAL" clId="{17273C45-FB66-4B55-9252-C80318D39CF3}" dt="2025-07-30T11:01:01.794" v="303"/>
        <pc:sldMkLst>
          <pc:docMk/>
          <pc:sldMk cId="1483876842" sldId="722"/>
        </pc:sldMkLst>
        <pc:spChg chg="mod">
          <ac:chgData name="KOLTA Joseph UCI IDF" userId="3621a843-63ae-447c-9266-fa0223354757" providerId="ADAL" clId="{17273C45-FB66-4B55-9252-C80318D39CF3}" dt="2025-07-30T11:00:47.943" v="302" actId="20577"/>
          <ac:spMkLst>
            <pc:docMk/>
            <pc:sldMk cId="1483876842" sldId="722"/>
            <ac:spMk id="3" creationId="{00000000-0000-0000-0000-000000000000}"/>
          </ac:spMkLst>
        </pc:spChg>
        <pc:spChg chg="mod">
          <ac:chgData name="KOLTA Joseph UCI IDF" userId="3621a843-63ae-447c-9266-fa0223354757" providerId="ADAL" clId="{17273C45-FB66-4B55-9252-C80318D39CF3}" dt="2025-07-30T11:01:01.794" v="303"/>
          <ac:spMkLst>
            <pc:docMk/>
            <pc:sldMk cId="1483876842" sldId="722"/>
            <ac:spMk id="21" creationId="{0F0EC677-7CAE-4AAB-91C1-366BDCE2C9C6}"/>
          </ac:spMkLst>
        </pc:spChg>
      </pc:sldChg>
      <pc:sldChg chg="modSp mod">
        <pc:chgData name="KOLTA Joseph UCI IDF" userId="3621a843-63ae-447c-9266-fa0223354757" providerId="ADAL" clId="{17273C45-FB66-4B55-9252-C80318D39CF3}" dt="2025-07-30T10:07:00.108" v="152" actId="207"/>
        <pc:sldMkLst>
          <pc:docMk/>
          <pc:sldMk cId="4106359612" sldId="735"/>
        </pc:sldMkLst>
        <pc:spChg chg="mod">
          <ac:chgData name="KOLTA Joseph UCI IDF" userId="3621a843-63ae-447c-9266-fa0223354757" providerId="ADAL" clId="{17273C45-FB66-4B55-9252-C80318D39CF3}" dt="2025-07-30T10:07:00.108" v="152" actId="207"/>
          <ac:spMkLst>
            <pc:docMk/>
            <pc:sldMk cId="4106359612" sldId="735"/>
            <ac:spMk id="3" creationId="{00000000-0000-0000-0000-000000000000}"/>
          </ac:spMkLst>
        </pc:spChg>
        <pc:spChg chg="mod">
          <ac:chgData name="KOLTA Joseph UCI IDF" userId="3621a843-63ae-447c-9266-fa0223354757" providerId="ADAL" clId="{17273C45-FB66-4B55-9252-C80318D39CF3}" dt="2025-07-30T10:06:49.771" v="120" actId="207"/>
          <ac:spMkLst>
            <pc:docMk/>
            <pc:sldMk cId="4106359612" sldId="735"/>
            <ac:spMk id="21" creationId="{0F0EC677-7CAE-4AAB-91C1-366BDCE2C9C6}"/>
          </ac:spMkLst>
        </pc:spChg>
      </pc:sldChg>
      <pc:sldChg chg="modSp mod">
        <pc:chgData name="KOLTA Joseph UCI IDF" userId="3621a843-63ae-447c-9266-fa0223354757" providerId="ADAL" clId="{17273C45-FB66-4B55-9252-C80318D39CF3}" dt="2025-07-30T10:07:35.819" v="171" actId="1036"/>
        <pc:sldMkLst>
          <pc:docMk/>
          <pc:sldMk cId="3074714552" sldId="748"/>
        </pc:sldMkLst>
        <pc:spChg chg="mod">
          <ac:chgData name="KOLTA Joseph UCI IDF" userId="3621a843-63ae-447c-9266-fa0223354757" providerId="ADAL" clId="{17273C45-FB66-4B55-9252-C80318D39CF3}" dt="2025-07-30T10:07:35.819" v="171" actId="1036"/>
          <ac:spMkLst>
            <pc:docMk/>
            <pc:sldMk cId="3074714552" sldId="748"/>
            <ac:spMk id="3" creationId="{00000000-0000-0000-0000-000000000000}"/>
          </ac:spMkLst>
        </pc:spChg>
        <pc:spChg chg="mod">
          <ac:chgData name="KOLTA Joseph UCI IDF" userId="3621a843-63ae-447c-9266-fa0223354757" providerId="ADAL" clId="{17273C45-FB66-4B55-9252-C80318D39CF3}" dt="2025-07-30T10:07:17.804" v="158" actId="207"/>
          <ac:spMkLst>
            <pc:docMk/>
            <pc:sldMk cId="3074714552" sldId="748"/>
            <ac:spMk id="6" creationId="{4BBA31EA-5709-4658-9C29-41BF2557899C}"/>
          </ac:spMkLst>
        </pc:spChg>
        <pc:spChg chg="mod">
          <ac:chgData name="KOLTA Joseph UCI IDF" userId="3621a843-63ae-447c-9266-fa0223354757" providerId="ADAL" clId="{17273C45-FB66-4B55-9252-C80318D39CF3}" dt="2025-07-30T10:07:35.819" v="171" actId="1036"/>
          <ac:spMkLst>
            <pc:docMk/>
            <pc:sldMk cId="3074714552" sldId="748"/>
            <ac:spMk id="21" creationId="{0F0EC677-7CAE-4AAB-91C1-366BDCE2C9C6}"/>
          </ac:spMkLst>
        </pc:spChg>
      </pc:sldChg>
      <pc:sldChg chg="modSp mod">
        <pc:chgData name="KOLTA Joseph UCI IDF" userId="3621a843-63ae-447c-9266-fa0223354757" providerId="ADAL" clId="{17273C45-FB66-4B55-9252-C80318D39CF3}" dt="2025-07-30T11:01:51.696" v="321" actId="207"/>
        <pc:sldMkLst>
          <pc:docMk/>
          <pc:sldMk cId="3238175815" sldId="749"/>
        </pc:sldMkLst>
        <pc:spChg chg="mod">
          <ac:chgData name="KOLTA Joseph UCI IDF" userId="3621a843-63ae-447c-9266-fa0223354757" providerId="ADAL" clId="{17273C45-FB66-4B55-9252-C80318D39CF3}" dt="2025-07-30T11:01:51.696" v="321" actId="207"/>
          <ac:spMkLst>
            <pc:docMk/>
            <pc:sldMk cId="3238175815" sldId="749"/>
            <ac:spMk id="3" creationId="{00000000-0000-0000-0000-000000000000}"/>
          </ac:spMkLst>
        </pc:spChg>
        <pc:spChg chg="mod">
          <ac:chgData name="KOLTA Joseph UCI IDF" userId="3621a843-63ae-447c-9266-fa0223354757" providerId="ADAL" clId="{17273C45-FB66-4B55-9252-C80318D39CF3}" dt="2025-07-30T11:01:42.695" v="312"/>
          <ac:spMkLst>
            <pc:docMk/>
            <pc:sldMk cId="3238175815" sldId="749"/>
            <ac:spMk id="21" creationId="{0F0EC677-7CAE-4AAB-91C1-366BDCE2C9C6}"/>
          </ac:spMkLst>
        </pc:spChg>
      </pc:sldChg>
      <pc:sldChg chg="modSp mod">
        <pc:chgData name="KOLTA Joseph UCI IDF" userId="3621a843-63ae-447c-9266-fa0223354757" providerId="ADAL" clId="{17273C45-FB66-4B55-9252-C80318D39CF3}" dt="2025-07-30T10:08:10.177" v="209" actId="207"/>
        <pc:sldMkLst>
          <pc:docMk/>
          <pc:sldMk cId="3174222834" sldId="769"/>
        </pc:sldMkLst>
        <pc:spChg chg="mod">
          <ac:chgData name="KOLTA Joseph UCI IDF" userId="3621a843-63ae-447c-9266-fa0223354757" providerId="ADAL" clId="{17273C45-FB66-4B55-9252-C80318D39CF3}" dt="2025-07-30T10:08:10.177" v="209" actId="207"/>
          <ac:spMkLst>
            <pc:docMk/>
            <pc:sldMk cId="3174222834" sldId="769"/>
            <ac:spMk id="3" creationId="{00000000-0000-0000-0000-000000000000}"/>
          </ac:spMkLst>
        </pc:spChg>
        <pc:spChg chg="mod">
          <ac:chgData name="KOLTA Joseph UCI IDF" userId="3621a843-63ae-447c-9266-fa0223354757" providerId="ADAL" clId="{17273C45-FB66-4B55-9252-C80318D39CF3}" dt="2025-07-30T10:07:57.190" v="175" actId="207"/>
          <ac:spMkLst>
            <pc:docMk/>
            <pc:sldMk cId="3174222834" sldId="769"/>
            <ac:spMk id="21" creationId="{0F0EC677-7CAE-4AAB-91C1-366BDCE2C9C6}"/>
          </ac:spMkLst>
        </pc:spChg>
      </pc:sldChg>
      <pc:sldChg chg="modSp mod">
        <pc:chgData name="KOLTA Joseph UCI IDF" userId="3621a843-63ae-447c-9266-fa0223354757" providerId="ADAL" clId="{17273C45-FB66-4B55-9252-C80318D39CF3}" dt="2025-07-30T10:08:49.036" v="228" actId="1036"/>
        <pc:sldMkLst>
          <pc:docMk/>
          <pc:sldMk cId="2908689016" sldId="774"/>
        </pc:sldMkLst>
        <pc:spChg chg="mod">
          <ac:chgData name="KOLTA Joseph UCI IDF" userId="3621a843-63ae-447c-9266-fa0223354757" providerId="ADAL" clId="{17273C45-FB66-4B55-9252-C80318D39CF3}" dt="2025-07-30T10:08:49.036" v="228" actId="1036"/>
          <ac:spMkLst>
            <pc:docMk/>
            <pc:sldMk cId="2908689016" sldId="774"/>
            <ac:spMk id="3" creationId="{00000000-0000-0000-0000-000000000000}"/>
          </ac:spMkLst>
        </pc:spChg>
        <pc:spChg chg="mod">
          <ac:chgData name="KOLTA Joseph UCI IDF" userId="3621a843-63ae-447c-9266-fa0223354757" providerId="ADAL" clId="{17273C45-FB66-4B55-9252-C80318D39CF3}" dt="2025-07-30T10:08:25.124" v="215" actId="207"/>
          <ac:spMkLst>
            <pc:docMk/>
            <pc:sldMk cId="2908689016" sldId="774"/>
            <ac:spMk id="6" creationId="{4BBA31EA-5709-4658-9C29-41BF2557899C}"/>
          </ac:spMkLst>
        </pc:spChg>
        <pc:spChg chg="mod">
          <ac:chgData name="KOLTA Joseph UCI IDF" userId="3621a843-63ae-447c-9266-fa0223354757" providerId="ADAL" clId="{17273C45-FB66-4B55-9252-C80318D39CF3}" dt="2025-07-30T10:08:49.036" v="228" actId="1036"/>
          <ac:spMkLst>
            <pc:docMk/>
            <pc:sldMk cId="2908689016" sldId="774"/>
            <ac:spMk id="21" creationId="{0F0EC677-7CAE-4AAB-91C1-366BDCE2C9C6}"/>
          </ac:spMkLst>
        </pc:spChg>
      </pc:sldChg>
      <pc:sldChg chg="modSp mod">
        <pc:chgData name="KOLTA Joseph UCI IDF" userId="3621a843-63ae-447c-9266-fa0223354757" providerId="ADAL" clId="{17273C45-FB66-4B55-9252-C80318D39CF3}" dt="2025-07-30T11:02:41.244" v="331" actId="207"/>
        <pc:sldMkLst>
          <pc:docMk/>
          <pc:sldMk cId="347042637" sldId="775"/>
        </pc:sldMkLst>
        <pc:spChg chg="mod">
          <ac:chgData name="KOLTA Joseph UCI IDF" userId="3621a843-63ae-447c-9266-fa0223354757" providerId="ADAL" clId="{17273C45-FB66-4B55-9252-C80318D39CF3}" dt="2025-07-30T11:02:41.244" v="331" actId="207"/>
          <ac:spMkLst>
            <pc:docMk/>
            <pc:sldMk cId="347042637" sldId="775"/>
            <ac:spMk id="3" creationId="{00000000-0000-0000-0000-000000000000}"/>
          </ac:spMkLst>
        </pc:spChg>
        <pc:spChg chg="mod">
          <ac:chgData name="KOLTA Joseph UCI IDF" userId="3621a843-63ae-447c-9266-fa0223354757" providerId="ADAL" clId="{17273C45-FB66-4B55-9252-C80318D39CF3}" dt="2025-07-30T11:02:17.023" v="322"/>
          <ac:spMkLst>
            <pc:docMk/>
            <pc:sldMk cId="347042637" sldId="775"/>
            <ac:spMk id="21" creationId="{0F0EC677-7CAE-4AAB-91C1-366BDCE2C9C6}"/>
          </ac:spMkLst>
        </pc:spChg>
      </pc:sldChg>
      <pc:sldChg chg="modSp mod">
        <pc:chgData name="KOLTA Joseph UCI IDF" userId="3621a843-63ae-447c-9266-fa0223354757" providerId="ADAL" clId="{17273C45-FB66-4B55-9252-C80318D39CF3}" dt="2025-07-30T10:09:25.199" v="267" actId="207"/>
        <pc:sldMkLst>
          <pc:docMk/>
          <pc:sldMk cId="779779234" sldId="785"/>
        </pc:sldMkLst>
        <pc:spChg chg="mod">
          <ac:chgData name="KOLTA Joseph UCI IDF" userId="3621a843-63ae-447c-9266-fa0223354757" providerId="ADAL" clId="{17273C45-FB66-4B55-9252-C80318D39CF3}" dt="2025-07-30T10:09:25.199" v="267" actId="207"/>
          <ac:spMkLst>
            <pc:docMk/>
            <pc:sldMk cId="779779234" sldId="785"/>
            <ac:spMk id="3" creationId="{00000000-0000-0000-0000-000000000000}"/>
          </ac:spMkLst>
        </pc:spChg>
        <pc:spChg chg="mod">
          <ac:chgData name="KOLTA Joseph UCI IDF" userId="3621a843-63ae-447c-9266-fa0223354757" providerId="ADAL" clId="{17273C45-FB66-4B55-9252-C80318D39CF3}" dt="2025-07-30T10:09:12.574" v="234" actId="207"/>
          <ac:spMkLst>
            <pc:docMk/>
            <pc:sldMk cId="779779234" sldId="785"/>
            <ac:spMk id="21" creationId="{0F0EC677-7CAE-4AAB-91C1-366BDCE2C9C6}"/>
          </ac:spMkLst>
        </pc:spChg>
      </pc:sldChg>
      <pc:sldChg chg="modSp mod">
        <pc:chgData name="KOLTA Joseph UCI IDF" userId="3621a843-63ae-447c-9266-fa0223354757" providerId="ADAL" clId="{17273C45-FB66-4B55-9252-C80318D39CF3}" dt="2025-07-30T10:10:06.108" v="286" actId="1035"/>
        <pc:sldMkLst>
          <pc:docMk/>
          <pc:sldMk cId="2541553168" sldId="798"/>
        </pc:sldMkLst>
        <pc:spChg chg="mod">
          <ac:chgData name="KOLTA Joseph UCI IDF" userId="3621a843-63ae-447c-9266-fa0223354757" providerId="ADAL" clId="{17273C45-FB66-4B55-9252-C80318D39CF3}" dt="2025-07-30T10:10:06.108" v="286" actId="1035"/>
          <ac:spMkLst>
            <pc:docMk/>
            <pc:sldMk cId="2541553168" sldId="798"/>
            <ac:spMk id="3" creationId="{00000000-0000-0000-0000-000000000000}"/>
          </ac:spMkLst>
        </pc:spChg>
        <pc:spChg chg="mod">
          <ac:chgData name="KOLTA Joseph UCI IDF" userId="3621a843-63ae-447c-9266-fa0223354757" providerId="ADAL" clId="{17273C45-FB66-4B55-9252-C80318D39CF3}" dt="2025-07-30T10:09:42.091" v="269" actId="207"/>
          <ac:spMkLst>
            <pc:docMk/>
            <pc:sldMk cId="2541553168" sldId="798"/>
            <ac:spMk id="6" creationId="{4BBA31EA-5709-4658-9C29-41BF2557899C}"/>
          </ac:spMkLst>
        </pc:spChg>
        <pc:spChg chg="mod">
          <ac:chgData name="KOLTA Joseph UCI IDF" userId="3621a843-63ae-447c-9266-fa0223354757" providerId="ADAL" clId="{17273C45-FB66-4B55-9252-C80318D39CF3}" dt="2025-07-30T10:10:06.108" v="286" actId="1035"/>
          <ac:spMkLst>
            <pc:docMk/>
            <pc:sldMk cId="2541553168" sldId="798"/>
            <ac:spMk id="21" creationId="{0F0EC677-7CAE-4AAB-91C1-366BDCE2C9C6}"/>
          </ac:spMkLst>
        </pc:spChg>
      </pc:sldChg>
      <pc:sldChg chg="modSp mod">
        <pc:chgData name="KOLTA Joseph UCI IDF" userId="3621a843-63ae-447c-9266-fa0223354757" providerId="ADAL" clId="{17273C45-FB66-4B55-9252-C80318D39CF3}" dt="2025-07-30T11:03:20.182" v="343" actId="207"/>
        <pc:sldMkLst>
          <pc:docMk/>
          <pc:sldMk cId="2366804619" sldId="799"/>
        </pc:sldMkLst>
        <pc:spChg chg="mod">
          <ac:chgData name="KOLTA Joseph UCI IDF" userId="3621a843-63ae-447c-9266-fa0223354757" providerId="ADAL" clId="{17273C45-FB66-4B55-9252-C80318D39CF3}" dt="2025-07-30T11:03:20.182" v="343" actId="207"/>
          <ac:spMkLst>
            <pc:docMk/>
            <pc:sldMk cId="2366804619" sldId="799"/>
            <ac:spMk id="3" creationId="{00000000-0000-0000-0000-000000000000}"/>
          </ac:spMkLst>
        </pc:spChg>
        <pc:spChg chg="mod">
          <ac:chgData name="KOLTA Joseph UCI IDF" userId="3621a843-63ae-447c-9266-fa0223354757" providerId="ADAL" clId="{17273C45-FB66-4B55-9252-C80318D39CF3}" dt="2025-07-30T11:03:02.749" v="332"/>
          <ac:spMkLst>
            <pc:docMk/>
            <pc:sldMk cId="2366804619" sldId="799"/>
            <ac:spMk id="21" creationId="{0F0EC677-7CAE-4AAB-91C1-366BDCE2C9C6}"/>
          </ac:spMkLst>
        </pc:spChg>
      </pc:sldChg>
      <pc:sldChg chg="add">
        <pc:chgData name="KOLTA Joseph UCI IDF" userId="3621a843-63ae-447c-9266-fa0223354757" providerId="ADAL" clId="{17273C45-FB66-4B55-9252-C80318D39CF3}" dt="2025-07-30T12:58:08.138" v="344"/>
        <pc:sldMkLst>
          <pc:docMk/>
          <pc:sldMk cId="3613066578" sldId="861"/>
        </pc:sldMkLst>
      </pc:sldChg>
      <pc:sldChg chg="add">
        <pc:chgData name="KOLTA Joseph UCI IDF" userId="3621a843-63ae-447c-9266-fa0223354757" providerId="ADAL" clId="{17273C45-FB66-4B55-9252-C80318D39CF3}" dt="2025-07-30T12:58:08.138" v="344"/>
        <pc:sldMkLst>
          <pc:docMk/>
          <pc:sldMk cId="1665870257" sldId="862"/>
        </pc:sldMkLst>
      </pc:sldChg>
      <pc:sldChg chg="del">
        <pc:chgData name="KOLTA Joseph UCI IDF" userId="3621a843-63ae-447c-9266-fa0223354757" providerId="ADAL" clId="{17273C45-FB66-4B55-9252-C80318D39CF3}" dt="2025-07-30T12:58:14.410" v="345" actId="47"/>
        <pc:sldMkLst>
          <pc:docMk/>
          <pc:sldMk cId="3457670658" sldId="1184"/>
        </pc:sldMkLst>
      </pc:sldChg>
      <pc:sldChg chg="del">
        <pc:chgData name="KOLTA Joseph UCI IDF" userId="3621a843-63ae-447c-9266-fa0223354757" providerId="ADAL" clId="{17273C45-FB66-4B55-9252-C80318D39CF3}" dt="2025-07-30T12:58:14.410" v="345" actId="47"/>
        <pc:sldMkLst>
          <pc:docMk/>
          <pc:sldMk cId="2787292483" sldId="1185"/>
        </pc:sldMkLst>
      </pc:sldChg>
      <pc:sldChg chg="del">
        <pc:chgData name="KOLTA Joseph UCI IDF" userId="3621a843-63ae-447c-9266-fa0223354757" providerId="ADAL" clId="{17273C45-FB66-4B55-9252-C80318D39CF3}" dt="2025-07-30T12:58:14.410" v="345" actId="47"/>
        <pc:sldMkLst>
          <pc:docMk/>
          <pc:sldMk cId="1585761546" sldId="1186"/>
        </pc:sldMkLst>
      </pc:sldChg>
      <pc:sldChg chg="del">
        <pc:chgData name="KOLTA Joseph UCI IDF" userId="3621a843-63ae-447c-9266-fa0223354757" providerId="ADAL" clId="{17273C45-FB66-4B55-9252-C80318D39CF3}" dt="2025-07-30T12:58:14.410" v="345" actId="47"/>
        <pc:sldMkLst>
          <pc:docMk/>
          <pc:sldMk cId="3368886055" sldId="1187"/>
        </pc:sldMkLst>
      </pc:sldChg>
      <pc:sldChg chg="modSp mod">
        <pc:chgData name="KOLTA Joseph UCI IDF" userId="3621a843-63ae-447c-9266-fa0223354757" providerId="ADAL" clId="{17273C45-FB66-4B55-9252-C80318D39CF3}" dt="2025-07-30T13:08:59.818" v="365" actId="20577"/>
        <pc:sldMkLst>
          <pc:docMk/>
          <pc:sldMk cId="403611236" sldId="1195"/>
        </pc:sldMkLst>
        <pc:spChg chg="mod">
          <ac:chgData name="KOLTA Joseph UCI IDF" userId="3621a843-63ae-447c-9266-fa0223354757" providerId="ADAL" clId="{17273C45-FB66-4B55-9252-C80318D39CF3}" dt="2025-07-30T13:08:59.818" v="365" actId="20577"/>
          <ac:spMkLst>
            <pc:docMk/>
            <pc:sldMk cId="403611236" sldId="1195"/>
            <ac:spMk id="3" creationId="{00000000-0000-0000-0000-000000000000}"/>
          </ac:spMkLst>
        </pc:spChg>
        <pc:spChg chg="mod">
          <ac:chgData name="KOLTA Joseph UCI IDF" userId="3621a843-63ae-447c-9266-fa0223354757" providerId="ADAL" clId="{17273C45-FB66-4B55-9252-C80318D39CF3}" dt="2025-07-30T13:08:52.317" v="351" actId="20577"/>
          <ac:spMkLst>
            <pc:docMk/>
            <pc:sldMk cId="403611236" sldId="1195"/>
            <ac:spMk id="21" creationId="{0F0EC677-7CAE-4AAB-91C1-366BDCE2C9C6}"/>
          </ac:spMkLst>
        </pc:spChg>
      </pc:sldChg>
      <pc:sldChg chg="add del">
        <pc:chgData name="KOLTA Joseph UCI IDF" userId="3621a843-63ae-447c-9266-fa0223354757" providerId="ADAL" clId="{17273C45-FB66-4B55-9252-C80318D39CF3}" dt="2025-07-30T10:04:30.677" v="61"/>
        <pc:sldMkLst>
          <pc:docMk/>
          <pc:sldMk cId="782963046" sldId="1209"/>
        </pc:sldMkLst>
      </pc:sldChg>
      <pc:sldChg chg="add">
        <pc:chgData name="KOLTA Joseph UCI IDF" userId="3621a843-63ae-447c-9266-fa0223354757" providerId="ADAL" clId="{17273C45-FB66-4B55-9252-C80318D39CF3}" dt="2025-07-30T12:58:08.138" v="344"/>
        <pc:sldMkLst>
          <pc:docMk/>
          <pc:sldMk cId="3147923299" sldId="1259"/>
        </pc:sldMkLst>
      </pc:sldChg>
      <pc:sldChg chg="add">
        <pc:chgData name="KOLTA Joseph UCI IDF" userId="3621a843-63ae-447c-9266-fa0223354757" providerId="ADAL" clId="{17273C45-FB66-4B55-9252-C80318D39CF3}" dt="2025-07-30T12:58:08.138" v="344"/>
        <pc:sldMkLst>
          <pc:docMk/>
          <pc:sldMk cId="1943564175" sldId="1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FA1BDE2-C25C-4272-94A4-3A0D4A565073}" type="datetimeFigureOut">
              <a:rPr lang="fr-FR" smtClean="0"/>
              <a:pPr/>
              <a:t>03/11/2025</a:t>
            </a:fld>
            <a:endParaRPr lang="fr-FR"/>
          </a:p>
        </p:txBody>
      </p:sp>
      <p:sp>
        <p:nvSpPr>
          <p:cNvPr id="4" name="Espace réservé de l'image des diapositives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3D9D0A2-4D23-4686-912B-7D94E424B7F3}" type="slidenum">
              <a:rPr lang="fr-FR" smtClean="0"/>
              <a:pPr/>
              <a:t>‹N°›</a:t>
            </a:fld>
            <a:endParaRPr lang="fr-FR"/>
          </a:p>
        </p:txBody>
      </p:sp>
    </p:spTree>
    <p:extLst>
      <p:ext uri="{BB962C8B-B14F-4D97-AF65-F5344CB8AC3E}">
        <p14:creationId xmlns:p14="http://schemas.microsoft.com/office/powerpoint/2010/main" val="4153788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6.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7.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88.xml.rels><?xml version="1.0" encoding="UTF-8" standalone="yes"?>
<Relationships xmlns="http://schemas.openxmlformats.org/package/2006/relationships"><Relationship Id="rId2" Type="http://schemas.openxmlformats.org/officeDocument/2006/relationships/slide" Target="../slides/slide188.xml"/><Relationship Id="rId1" Type="http://schemas.openxmlformats.org/officeDocument/2006/relationships/notesMaster" Target="../notesMasters/notesMaster1.xml"/></Relationships>
</file>

<file path=ppt/notesSlides/_rels/notesSlide189.xml.rels><?xml version="1.0" encoding="UTF-8" standalone="yes"?>
<Relationships xmlns="http://schemas.openxmlformats.org/package/2006/relationships"><Relationship Id="rId2" Type="http://schemas.openxmlformats.org/officeDocument/2006/relationships/slide" Target="../slides/slide18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0.xml.rels><?xml version="1.0" encoding="UTF-8" standalone="yes"?>
<Relationships xmlns="http://schemas.openxmlformats.org/package/2006/relationships"><Relationship Id="rId2" Type="http://schemas.openxmlformats.org/officeDocument/2006/relationships/slide" Target="../slides/slide190.xml"/><Relationship Id="rId1" Type="http://schemas.openxmlformats.org/officeDocument/2006/relationships/notesMaster" Target="../notesMasters/notesMaster1.xml"/></Relationships>
</file>

<file path=ppt/notesSlides/_rels/notesSlide191.xml.rels><?xml version="1.0" encoding="UTF-8" standalone="yes"?>
<Relationships xmlns="http://schemas.openxmlformats.org/package/2006/relationships"><Relationship Id="rId2" Type="http://schemas.openxmlformats.org/officeDocument/2006/relationships/slide" Target="../slides/slide191.xml"/><Relationship Id="rId1" Type="http://schemas.openxmlformats.org/officeDocument/2006/relationships/notesMaster" Target="../notesMasters/notesMaster1.xml"/></Relationships>
</file>

<file path=ppt/notesSlides/_rels/notesSlide192.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_rels/notesSlide193.xml.rels><?xml version="1.0" encoding="UTF-8" standalone="yes"?>
<Relationships xmlns="http://schemas.openxmlformats.org/package/2006/relationships"><Relationship Id="rId2" Type="http://schemas.openxmlformats.org/officeDocument/2006/relationships/slide" Target="../slides/slide193.xml"/><Relationship Id="rId1" Type="http://schemas.openxmlformats.org/officeDocument/2006/relationships/notesMaster" Target="../notesMasters/notesMaster1.xml"/></Relationships>
</file>

<file path=ppt/notesSlides/_rels/notesSlide194.xml.rels><?xml version="1.0" encoding="UTF-8" standalone="yes"?>
<Relationships xmlns="http://schemas.openxmlformats.org/package/2006/relationships"><Relationship Id="rId2" Type="http://schemas.openxmlformats.org/officeDocument/2006/relationships/slide" Target="../slides/slide194.xml"/><Relationship Id="rId1" Type="http://schemas.openxmlformats.org/officeDocument/2006/relationships/notesMaster" Target="../notesMasters/notesMaster1.xml"/></Relationships>
</file>

<file path=ppt/notesSlides/_rels/notesSlide195.xml.rels><?xml version="1.0" encoding="UTF-8" standalone="yes"?>
<Relationships xmlns="http://schemas.openxmlformats.org/package/2006/relationships"><Relationship Id="rId2" Type="http://schemas.openxmlformats.org/officeDocument/2006/relationships/slide" Target="../slides/slide195.xml"/><Relationship Id="rId1" Type="http://schemas.openxmlformats.org/officeDocument/2006/relationships/notesMaster" Target="../notesMasters/notesMaster1.xml"/></Relationships>
</file>

<file path=ppt/notesSlides/_rels/notesSlide196.xml.rels><?xml version="1.0" encoding="UTF-8" standalone="yes"?>
<Relationships xmlns="http://schemas.openxmlformats.org/package/2006/relationships"><Relationship Id="rId2" Type="http://schemas.openxmlformats.org/officeDocument/2006/relationships/slide" Target="../slides/slide196.xml"/><Relationship Id="rId1" Type="http://schemas.openxmlformats.org/officeDocument/2006/relationships/notesMaster" Target="../notesMasters/notesMaster1.xml"/></Relationships>
</file>

<file path=ppt/notesSlides/_rels/notesSlide197.xml.rels><?xml version="1.0" encoding="UTF-8" standalone="yes"?>
<Relationships xmlns="http://schemas.openxmlformats.org/package/2006/relationships"><Relationship Id="rId2" Type="http://schemas.openxmlformats.org/officeDocument/2006/relationships/slide" Target="../slides/slide197.xml"/><Relationship Id="rId1" Type="http://schemas.openxmlformats.org/officeDocument/2006/relationships/notesMaster" Target="../notesMasters/notesMaster1.xml"/></Relationships>
</file>

<file path=ppt/notesSlides/_rels/notesSlide198.xml.rels><?xml version="1.0" encoding="UTF-8" standalone="yes"?>
<Relationships xmlns="http://schemas.openxmlformats.org/package/2006/relationships"><Relationship Id="rId2" Type="http://schemas.openxmlformats.org/officeDocument/2006/relationships/slide" Target="../slides/slide198.xml"/><Relationship Id="rId1" Type="http://schemas.openxmlformats.org/officeDocument/2006/relationships/notesMaster" Target="../notesMasters/notesMaster1.xml"/></Relationships>
</file>

<file path=ppt/notesSlides/_rels/notesSlide199.xml.rels><?xml version="1.0" encoding="UTF-8" standalone="yes"?>
<Relationships xmlns="http://schemas.openxmlformats.org/package/2006/relationships"><Relationship Id="rId2" Type="http://schemas.openxmlformats.org/officeDocument/2006/relationships/slide" Target="../slides/slide19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00.xml.rels><?xml version="1.0" encoding="UTF-8" standalone="yes"?>
<Relationships xmlns="http://schemas.openxmlformats.org/package/2006/relationships"><Relationship Id="rId2" Type="http://schemas.openxmlformats.org/officeDocument/2006/relationships/slide" Target="../slides/slide200.xml"/><Relationship Id="rId1" Type="http://schemas.openxmlformats.org/officeDocument/2006/relationships/notesMaster" Target="../notesMasters/notesMaster1.xml"/></Relationships>
</file>

<file path=ppt/notesSlides/_rels/notesSlide201.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202.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203.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204.xml.rels><?xml version="1.0" encoding="UTF-8" standalone="yes"?>
<Relationships xmlns="http://schemas.openxmlformats.org/package/2006/relationships"><Relationship Id="rId2" Type="http://schemas.openxmlformats.org/officeDocument/2006/relationships/slide" Target="../slides/slide204.xml"/><Relationship Id="rId1" Type="http://schemas.openxmlformats.org/officeDocument/2006/relationships/notesMaster" Target="../notesMasters/notesMaster1.xml"/></Relationships>
</file>

<file path=ppt/notesSlides/_rels/notesSlide20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206.xml.rels><?xml version="1.0" encoding="UTF-8" standalone="yes"?>
<Relationships xmlns="http://schemas.openxmlformats.org/package/2006/relationships"><Relationship Id="rId2" Type="http://schemas.openxmlformats.org/officeDocument/2006/relationships/slide" Target="../slides/slide206.xml"/><Relationship Id="rId1" Type="http://schemas.openxmlformats.org/officeDocument/2006/relationships/notesMaster" Target="../notesMasters/notesMaster1.xml"/></Relationships>
</file>

<file path=ppt/notesSlides/_rels/notesSlide207.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208.xml.rels><?xml version="1.0" encoding="UTF-8" standalone="yes"?>
<Relationships xmlns="http://schemas.openxmlformats.org/package/2006/relationships"><Relationship Id="rId2" Type="http://schemas.openxmlformats.org/officeDocument/2006/relationships/slide" Target="../slides/slide208.xml"/><Relationship Id="rId1" Type="http://schemas.openxmlformats.org/officeDocument/2006/relationships/notesMaster" Target="../notesMasters/notesMaster1.xml"/></Relationships>
</file>

<file path=ppt/notesSlides/_rels/notesSlide209.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0.xml.rels><?xml version="1.0" encoding="UTF-8" standalone="yes"?>
<Relationships xmlns="http://schemas.openxmlformats.org/package/2006/relationships"><Relationship Id="rId2" Type="http://schemas.openxmlformats.org/officeDocument/2006/relationships/slide" Target="../slides/slide210.xml"/><Relationship Id="rId1" Type="http://schemas.openxmlformats.org/officeDocument/2006/relationships/notesMaster" Target="../notesMasters/notesMaster1.xml"/></Relationships>
</file>

<file path=ppt/notesSlides/_rels/notesSlide211.xml.rels><?xml version="1.0" encoding="UTF-8" standalone="yes"?>
<Relationships xmlns="http://schemas.openxmlformats.org/package/2006/relationships"><Relationship Id="rId2" Type="http://schemas.openxmlformats.org/officeDocument/2006/relationships/slide" Target="../slides/slide211.xml"/><Relationship Id="rId1" Type="http://schemas.openxmlformats.org/officeDocument/2006/relationships/notesMaster" Target="../notesMasters/notesMaster1.xml"/></Relationships>
</file>

<file path=ppt/notesSlides/_rels/notesSlide212.xml.rels><?xml version="1.0" encoding="UTF-8" standalone="yes"?>
<Relationships xmlns="http://schemas.openxmlformats.org/package/2006/relationships"><Relationship Id="rId2" Type="http://schemas.openxmlformats.org/officeDocument/2006/relationships/slide" Target="../slides/slide212.xml"/><Relationship Id="rId1" Type="http://schemas.openxmlformats.org/officeDocument/2006/relationships/notesMaster" Target="../notesMasters/notesMaster1.xml"/></Relationships>
</file>

<file path=ppt/notesSlides/_rels/notesSlide213.xml.rels><?xml version="1.0" encoding="UTF-8" standalone="yes"?>
<Relationships xmlns="http://schemas.openxmlformats.org/package/2006/relationships"><Relationship Id="rId2" Type="http://schemas.openxmlformats.org/officeDocument/2006/relationships/slide" Target="../slides/slide213.xml"/><Relationship Id="rId1" Type="http://schemas.openxmlformats.org/officeDocument/2006/relationships/notesMaster" Target="../notesMasters/notesMaster1.xml"/></Relationships>
</file>

<file path=ppt/notesSlides/_rels/notesSlide214.xml.rels><?xml version="1.0" encoding="UTF-8" standalone="yes"?>
<Relationships xmlns="http://schemas.openxmlformats.org/package/2006/relationships"><Relationship Id="rId2" Type="http://schemas.openxmlformats.org/officeDocument/2006/relationships/slide" Target="../slides/slide214.xml"/><Relationship Id="rId1" Type="http://schemas.openxmlformats.org/officeDocument/2006/relationships/notesMaster" Target="../notesMasters/notesMaster1.xml"/></Relationships>
</file>

<file path=ppt/notesSlides/_rels/notesSlide215.xml.rels><?xml version="1.0" encoding="UTF-8" standalone="yes"?>
<Relationships xmlns="http://schemas.openxmlformats.org/package/2006/relationships"><Relationship Id="rId2" Type="http://schemas.openxmlformats.org/officeDocument/2006/relationships/slide" Target="../slides/slide215.xml"/><Relationship Id="rId1" Type="http://schemas.openxmlformats.org/officeDocument/2006/relationships/notesMaster" Target="../notesMasters/notesMaster1.xml"/></Relationships>
</file>

<file path=ppt/notesSlides/_rels/notesSlide216.xml.rels><?xml version="1.0" encoding="UTF-8" standalone="yes"?>
<Relationships xmlns="http://schemas.openxmlformats.org/package/2006/relationships"><Relationship Id="rId2" Type="http://schemas.openxmlformats.org/officeDocument/2006/relationships/slide" Target="../slides/slide216.xml"/><Relationship Id="rId1" Type="http://schemas.openxmlformats.org/officeDocument/2006/relationships/notesMaster" Target="../notesMasters/notesMaster1.xml"/></Relationships>
</file>

<file path=ppt/notesSlides/_rels/notesSlide217.xml.rels><?xml version="1.0" encoding="UTF-8" standalone="yes"?>
<Relationships xmlns="http://schemas.openxmlformats.org/package/2006/relationships"><Relationship Id="rId2" Type="http://schemas.openxmlformats.org/officeDocument/2006/relationships/slide" Target="../slides/slide217.xml"/><Relationship Id="rId1" Type="http://schemas.openxmlformats.org/officeDocument/2006/relationships/notesMaster" Target="../notesMasters/notesMaster1.xml"/></Relationships>
</file>

<file path=ppt/notesSlides/_rels/notesSlide21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21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221.xml.rels><?xml version="1.0" encoding="UTF-8" standalone="yes"?>
<Relationships xmlns="http://schemas.openxmlformats.org/package/2006/relationships"><Relationship Id="rId2" Type="http://schemas.openxmlformats.org/officeDocument/2006/relationships/slide" Target="../slides/slide221.xml"/><Relationship Id="rId1" Type="http://schemas.openxmlformats.org/officeDocument/2006/relationships/notesMaster" Target="../notesMasters/notesMaster1.xml"/></Relationships>
</file>

<file path=ppt/notesSlides/_rels/notesSlide222.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223.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224.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225.xml.rels><?xml version="1.0" encoding="UTF-8" standalone="yes"?>
<Relationships xmlns="http://schemas.openxmlformats.org/package/2006/relationships"><Relationship Id="rId2" Type="http://schemas.openxmlformats.org/officeDocument/2006/relationships/slide" Target="../slides/slide225.xml"/><Relationship Id="rId1" Type="http://schemas.openxmlformats.org/officeDocument/2006/relationships/notesMaster" Target="../notesMasters/notesMaster1.xml"/></Relationships>
</file>

<file path=ppt/notesSlides/_rels/notesSlide226.xml.rels><?xml version="1.0" encoding="UTF-8" standalone="yes"?>
<Relationships xmlns="http://schemas.openxmlformats.org/package/2006/relationships"><Relationship Id="rId2" Type="http://schemas.openxmlformats.org/officeDocument/2006/relationships/slide" Target="../slides/slide226.xml"/><Relationship Id="rId1" Type="http://schemas.openxmlformats.org/officeDocument/2006/relationships/notesMaster" Target="../notesMasters/notesMaster1.xml"/></Relationships>
</file>

<file path=ppt/notesSlides/_rels/notesSlide227.xml.rels><?xml version="1.0" encoding="UTF-8" standalone="yes"?>
<Relationships xmlns="http://schemas.openxmlformats.org/package/2006/relationships"><Relationship Id="rId2" Type="http://schemas.openxmlformats.org/officeDocument/2006/relationships/slide" Target="../slides/slide227.xml"/><Relationship Id="rId1" Type="http://schemas.openxmlformats.org/officeDocument/2006/relationships/notesMaster" Target="../notesMasters/notesMaster1.xml"/></Relationships>
</file>

<file path=ppt/notesSlides/_rels/notesSlide228.xml.rels><?xml version="1.0" encoding="UTF-8" standalone="yes"?>
<Relationships xmlns="http://schemas.openxmlformats.org/package/2006/relationships"><Relationship Id="rId2" Type="http://schemas.openxmlformats.org/officeDocument/2006/relationships/slide" Target="../slides/slide228.xml"/><Relationship Id="rId1" Type="http://schemas.openxmlformats.org/officeDocument/2006/relationships/notesMaster" Target="../notesMasters/notesMaster1.xml"/></Relationships>
</file>

<file path=ppt/notesSlides/_rels/notesSlide229.xml.rels><?xml version="1.0" encoding="UTF-8" standalone="yes"?>
<Relationships xmlns="http://schemas.openxmlformats.org/package/2006/relationships"><Relationship Id="rId2" Type="http://schemas.openxmlformats.org/officeDocument/2006/relationships/slide" Target="../slides/slide2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0.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31.xml.rels><?xml version="1.0" encoding="UTF-8" standalone="yes"?>
<Relationships xmlns="http://schemas.openxmlformats.org/package/2006/relationships"><Relationship Id="rId2" Type="http://schemas.openxmlformats.org/officeDocument/2006/relationships/slide" Target="../slides/slide231.xml"/><Relationship Id="rId1" Type="http://schemas.openxmlformats.org/officeDocument/2006/relationships/notesMaster" Target="../notesMasters/notesMaster1.xml"/></Relationships>
</file>

<file path=ppt/notesSlides/_rels/notesSlide232.xml.rels><?xml version="1.0" encoding="UTF-8" standalone="yes"?>
<Relationships xmlns="http://schemas.openxmlformats.org/package/2006/relationships"><Relationship Id="rId2" Type="http://schemas.openxmlformats.org/officeDocument/2006/relationships/slide" Target="../slides/slide232.xml"/><Relationship Id="rId1" Type="http://schemas.openxmlformats.org/officeDocument/2006/relationships/notesMaster" Target="../notesMasters/notesMaster1.xml"/></Relationships>
</file>

<file path=ppt/notesSlides/_rels/notesSlide233.xml.rels><?xml version="1.0" encoding="UTF-8" standalone="yes"?>
<Relationships xmlns="http://schemas.openxmlformats.org/package/2006/relationships"><Relationship Id="rId2" Type="http://schemas.openxmlformats.org/officeDocument/2006/relationships/slide" Target="../slides/slide233.xml"/><Relationship Id="rId1" Type="http://schemas.openxmlformats.org/officeDocument/2006/relationships/notesMaster" Target="../notesMasters/notesMaster1.xml"/></Relationships>
</file>

<file path=ppt/notesSlides/_rels/notesSlide234.xml.rels><?xml version="1.0" encoding="UTF-8" standalone="yes"?>
<Relationships xmlns="http://schemas.openxmlformats.org/package/2006/relationships"><Relationship Id="rId2" Type="http://schemas.openxmlformats.org/officeDocument/2006/relationships/slide" Target="../slides/slide234.xml"/><Relationship Id="rId1" Type="http://schemas.openxmlformats.org/officeDocument/2006/relationships/notesMaster" Target="../notesMasters/notesMaster1.xml"/></Relationships>
</file>

<file path=ppt/notesSlides/_rels/notesSlide235.xml.rels><?xml version="1.0" encoding="UTF-8" standalone="yes"?>
<Relationships xmlns="http://schemas.openxmlformats.org/package/2006/relationships"><Relationship Id="rId2" Type="http://schemas.openxmlformats.org/officeDocument/2006/relationships/slide" Target="../slides/slide235.xml"/><Relationship Id="rId1" Type="http://schemas.openxmlformats.org/officeDocument/2006/relationships/notesMaster" Target="../notesMasters/notesMaster1.xml"/></Relationships>
</file>

<file path=ppt/notesSlides/_rels/notesSlide236.xml.rels><?xml version="1.0" encoding="UTF-8" standalone="yes"?>
<Relationships xmlns="http://schemas.openxmlformats.org/package/2006/relationships"><Relationship Id="rId2" Type="http://schemas.openxmlformats.org/officeDocument/2006/relationships/slide" Target="../slides/slide236.xml"/><Relationship Id="rId1" Type="http://schemas.openxmlformats.org/officeDocument/2006/relationships/notesMaster" Target="../notesMasters/notesMaster1.xml"/></Relationships>
</file>

<file path=ppt/notesSlides/_rels/notesSlide237.xml.rels><?xml version="1.0" encoding="UTF-8" standalone="yes"?>
<Relationships xmlns="http://schemas.openxmlformats.org/package/2006/relationships"><Relationship Id="rId2" Type="http://schemas.openxmlformats.org/officeDocument/2006/relationships/slide" Target="../slides/slide237.xml"/><Relationship Id="rId1" Type="http://schemas.openxmlformats.org/officeDocument/2006/relationships/notesMaster" Target="../notesMasters/notesMaster1.xml"/></Relationships>
</file>

<file path=ppt/notesSlides/_rels/notesSlide238.xml.rels><?xml version="1.0" encoding="UTF-8" standalone="yes"?>
<Relationships xmlns="http://schemas.openxmlformats.org/package/2006/relationships"><Relationship Id="rId2" Type="http://schemas.openxmlformats.org/officeDocument/2006/relationships/slide" Target="../slides/slide238.xml"/><Relationship Id="rId1" Type="http://schemas.openxmlformats.org/officeDocument/2006/relationships/notesMaster" Target="../notesMasters/notesMaster1.xml"/></Relationships>
</file>

<file path=ppt/notesSlides/_rels/notesSlide239.xml.rels><?xml version="1.0" encoding="UTF-8" standalone="yes"?>
<Relationships xmlns="http://schemas.openxmlformats.org/package/2006/relationships"><Relationship Id="rId2" Type="http://schemas.openxmlformats.org/officeDocument/2006/relationships/slide" Target="../slides/slide2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0.xml.rels><?xml version="1.0" encoding="UTF-8" standalone="yes"?>
<Relationships xmlns="http://schemas.openxmlformats.org/package/2006/relationships"><Relationship Id="rId2" Type="http://schemas.openxmlformats.org/officeDocument/2006/relationships/slide" Target="../slides/slide240.xml"/><Relationship Id="rId1" Type="http://schemas.openxmlformats.org/officeDocument/2006/relationships/notesMaster" Target="../notesMasters/notesMaster1.xml"/></Relationships>
</file>

<file path=ppt/notesSlides/_rels/notesSlide241.xml.rels><?xml version="1.0" encoding="UTF-8" standalone="yes"?>
<Relationships xmlns="http://schemas.openxmlformats.org/package/2006/relationships"><Relationship Id="rId2" Type="http://schemas.openxmlformats.org/officeDocument/2006/relationships/slide" Target="../slides/slide241.xml"/><Relationship Id="rId1" Type="http://schemas.openxmlformats.org/officeDocument/2006/relationships/notesMaster" Target="../notesMasters/notesMaster1.xml"/></Relationships>
</file>

<file path=ppt/notesSlides/_rels/notesSlide242.xml.rels><?xml version="1.0" encoding="UTF-8" standalone="yes"?>
<Relationships xmlns="http://schemas.openxmlformats.org/package/2006/relationships"><Relationship Id="rId2" Type="http://schemas.openxmlformats.org/officeDocument/2006/relationships/slide" Target="../slides/slide242.xml"/><Relationship Id="rId1" Type="http://schemas.openxmlformats.org/officeDocument/2006/relationships/notesMaster" Target="../notesMasters/notesMaster1.xml"/></Relationships>
</file>

<file path=ppt/notesSlides/_rels/notesSlide243.xml.rels><?xml version="1.0" encoding="UTF-8" standalone="yes"?>
<Relationships xmlns="http://schemas.openxmlformats.org/package/2006/relationships"><Relationship Id="rId2" Type="http://schemas.openxmlformats.org/officeDocument/2006/relationships/slide" Target="../slides/slide243.xml"/><Relationship Id="rId1" Type="http://schemas.openxmlformats.org/officeDocument/2006/relationships/notesMaster" Target="../notesMasters/notesMaster1.xml"/></Relationships>
</file>

<file path=ppt/notesSlides/_rels/notesSlide244.xml.rels><?xml version="1.0" encoding="UTF-8" standalone="yes"?>
<Relationships xmlns="http://schemas.openxmlformats.org/package/2006/relationships"><Relationship Id="rId2" Type="http://schemas.openxmlformats.org/officeDocument/2006/relationships/slide" Target="../slides/slide244.xml"/><Relationship Id="rId1" Type="http://schemas.openxmlformats.org/officeDocument/2006/relationships/notesMaster" Target="../notesMasters/notesMaster1.xml"/></Relationships>
</file>

<file path=ppt/notesSlides/_rels/notesSlide245.xml.rels><?xml version="1.0" encoding="UTF-8" standalone="yes"?>
<Relationships xmlns="http://schemas.openxmlformats.org/package/2006/relationships"><Relationship Id="rId2" Type="http://schemas.openxmlformats.org/officeDocument/2006/relationships/slide" Target="../slides/slide245.xml"/><Relationship Id="rId1" Type="http://schemas.openxmlformats.org/officeDocument/2006/relationships/notesMaster" Target="../notesMasters/notesMaster1.xml"/></Relationships>
</file>

<file path=ppt/notesSlides/_rels/notesSlide246.xml.rels><?xml version="1.0" encoding="UTF-8" standalone="yes"?>
<Relationships xmlns="http://schemas.openxmlformats.org/package/2006/relationships"><Relationship Id="rId2" Type="http://schemas.openxmlformats.org/officeDocument/2006/relationships/slide" Target="../slides/slide246.xml"/><Relationship Id="rId1" Type="http://schemas.openxmlformats.org/officeDocument/2006/relationships/notesMaster" Target="../notesMasters/notesMaster1.xml"/></Relationships>
</file>

<file path=ppt/notesSlides/_rels/notesSlide247.xml.rels><?xml version="1.0" encoding="UTF-8" standalone="yes"?>
<Relationships xmlns="http://schemas.openxmlformats.org/package/2006/relationships"><Relationship Id="rId2" Type="http://schemas.openxmlformats.org/officeDocument/2006/relationships/slide" Target="../slides/slide247.xml"/><Relationship Id="rId1" Type="http://schemas.openxmlformats.org/officeDocument/2006/relationships/notesMaster" Target="../notesMasters/notesMaster1.xml"/></Relationships>
</file>

<file path=ppt/notesSlides/_rels/notesSlide248.xml.rels><?xml version="1.0" encoding="UTF-8" standalone="yes"?>
<Relationships xmlns="http://schemas.openxmlformats.org/package/2006/relationships"><Relationship Id="rId2" Type="http://schemas.openxmlformats.org/officeDocument/2006/relationships/slide" Target="../slides/slide248.xml"/><Relationship Id="rId1" Type="http://schemas.openxmlformats.org/officeDocument/2006/relationships/notesMaster" Target="../notesMasters/notesMaster1.xml"/></Relationships>
</file>

<file path=ppt/notesSlides/_rels/notesSlide249.xml.rels><?xml version="1.0" encoding="UTF-8" standalone="yes"?>
<Relationships xmlns="http://schemas.openxmlformats.org/package/2006/relationships"><Relationship Id="rId2" Type="http://schemas.openxmlformats.org/officeDocument/2006/relationships/slide" Target="../slides/slide24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0.xml.rels><?xml version="1.0" encoding="UTF-8" standalone="yes"?>
<Relationships xmlns="http://schemas.openxmlformats.org/package/2006/relationships"><Relationship Id="rId2" Type="http://schemas.openxmlformats.org/officeDocument/2006/relationships/slide" Target="../slides/slide250.xml"/><Relationship Id="rId1" Type="http://schemas.openxmlformats.org/officeDocument/2006/relationships/notesMaster" Target="../notesMasters/notesMaster1.xml"/></Relationships>
</file>

<file path=ppt/notesSlides/_rels/notesSlide251.xml.rels><?xml version="1.0" encoding="UTF-8" standalone="yes"?>
<Relationships xmlns="http://schemas.openxmlformats.org/package/2006/relationships"><Relationship Id="rId2" Type="http://schemas.openxmlformats.org/officeDocument/2006/relationships/slide" Target="../slides/slide251.xml"/><Relationship Id="rId1" Type="http://schemas.openxmlformats.org/officeDocument/2006/relationships/notesMaster" Target="../notesMasters/notesMaster1.xml"/></Relationships>
</file>

<file path=ppt/notesSlides/_rels/notesSlide252.xml.rels><?xml version="1.0" encoding="UTF-8" standalone="yes"?>
<Relationships xmlns="http://schemas.openxmlformats.org/package/2006/relationships"><Relationship Id="rId2" Type="http://schemas.openxmlformats.org/officeDocument/2006/relationships/slide" Target="../slides/slide252.xml"/><Relationship Id="rId1" Type="http://schemas.openxmlformats.org/officeDocument/2006/relationships/notesMaster" Target="../notesMasters/notesMaster1.xml"/></Relationships>
</file>

<file path=ppt/notesSlides/_rels/notesSlide253.xml.rels><?xml version="1.0" encoding="UTF-8" standalone="yes"?>
<Relationships xmlns="http://schemas.openxmlformats.org/package/2006/relationships"><Relationship Id="rId2" Type="http://schemas.openxmlformats.org/officeDocument/2006/relationships/slide" Target="../slides/slide253.xml"/><Relationship Id="rId1" Type="http://schemas.openxmlformats.org/officeDocument/2006/relationships/notesMaster" Target="../notesMasters/notesMaster1.xml"/></Relationships>
</file>

<file path=ppt/notesSlides/_rels/notesSlide254.xml.rels><?xml version="1.0" encoding="UTF-8" standalone="yes"?>
<Relationships xmlns="http://schemas.openxmlformats.org/package/2006/relationships"><Relationship Id="rId2" Type="http://schemas.openxmlformats.org/officeDocument/2006/relationships/slide" Target="../slides/slide254.xml"/><Relationship Id="rId1" Type="http://schemas.openxmlformats.org/officeDocument/2006/relationships/notesMaster" Target="../notesMasters/notesMaster1.xml"/></Relationships>
</file>

<file path=ppt/notesSlides/_rels/notesSlide255.xml.rels><?xml version="1.0" encoding="UTF-8" standalone="yes"?>
<Relationships xmlns="http://schemas.openxmlformats.org/package/2006/relationships"><Relationship Id="rId2" Type="http://schemas.openxmlformats.org/officeDocument/2006/relationships/slide" Target="../slides/slide255.xml"/><Relationship Id="rId1" Type="http://schemas.openxmlformats.org/officeDocument/2006/relationships/notesMaster" Target="../notesMasters/notesMaster1.xml"/></Relationships>
</file>

<file path=ppt/notesSlides/_rels/notesSlide256.xml.rels><?xml version="1.0" encoding="UTF-8" standalone="yes"?>
<Relationships xmlns="http://schemas.openxmlformats.org/package/2006/relationships"><Relationship Id="rId2" Type="http://schemas.openxmlformats.org/officeDocument/2006/relationships/slide" Target="../slides/slide256.xml"/><Relationship Id="rId1" Type="http://schemas.openxmlformats.org/officeDocument/2006/relationships/notesMaster" Target="../notesMasters/notesMaster1.xml"/></Relationships>
</file>

<file path=ppt/notesSlides/_rels/notesSlide257.xml.rels><?xml version="1.0" encoding="UTF-8" standalone="yes"?>
<Relationships xmlns="http://schemas.openxmlformats.org/package/2006/relationships"><Relationship Id="rId2" Type="http://schemas.openxmlformats.org/officeDocument/2006/relationships/slide" Target="../slides/slide257.xml"/><Relationship Id="rId1" Type="http://schemas.openxmlformats.org/officeDocument/2006/relationships/notesMaster" Target="../notesMasters/notesMaster1.xml"/></Relationships>
</file>

<file path=ppt/notesSlides/_rels/notesSlide258.xml.rels><?xml version="1.0" encoding="UTF-8" standalone="yes"?>
<Relationships xmlns="http://schemas.openxmlformats.org/package/2006/relationships"><Relationship Id="rId2" Type="http://schemas.openxmlformats.org/officeDocument/2006/relationships/slide" Target="../slides/slide258.xml"/><Relationship Id="rId1" Type="http://schemas.openxmlformats.org/officeDocument/2006/relationships/notesMaster" Target="../notesMasters/notesMaster1.xml"/></Relationships>
</file>

<file path=ppt/notesSlides/_rels/notesSlide259.xml.rels><?xml version="1.0" encoding="UTF-8" standalone="yes"?>
<Relationships xmlns="http://schemas.openxmlformats.org/package/2006/relationships"><Relationship Id="rId2" Type="http://schemas.openxmlformats.org/officeDocument/2006/relationships/slide" Target="../slides/slide25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0.xml.rels><?xml version="1.0" encoding="UTF-8" standalone="yes"?>
<Relationships xmlns="http://schemas.openxmlformats.org/package/2006/relationships"><Relationship Id="rId2" Type="http://schemas.openxmlformats.org/officeDocument/2006/relationships/slide" Target="../slides/slide260.xml"/><Relationship Id="rId1" Type="http://schemas.openxmlformats.org/officeDocument/2006/relationships/notesMaster" Target="../notesMasters/notesMaster1.xml"/></Relationships>
</file>

<file path=ppt/notesSlides/_rels/notesSlide261.xml.rels><?xml version="1.0" encoding="UTF-8" standalone="yes"?>
<Relationships xmlns="http://schemas.openxmlformats.org/package/2006/relationships"><Relationship Id="rId2" Type="http://schemas.openxmlformats.org/officeDocument/2006/relationships/slide" Target="../slides/slide261.xml"/><Relationship Id="rId1" Type="http://schemas.openxmlformats.org/officeDocument/2006/relationships/notesMaster" Target="../notesMasters/notesMaster1.xml"/></Relationships>
</file>

<file path=ppt/notesSlides/_rels/notesSlide262.xml.rels><?xml version="1.0" encoding="UTF-8" standalone="yes"?>
<Relationships xmlns="http://schemas.openxmlformats.org/package/2006/relationships"><Relationship Id="rId2" Type="http://schemas.openxmlformats.org/officeDocument/2006/relationships/slide" Target="../slides/slide262.xml"/><Relationship Id="rId1" Type="http://schemas.openxmlformats.org/officeDocument/2006/relationships/notesMaster" Target="../notesMasters/notesMaster1.xml"/></Relationships>
</file>

<file path=ppt/notesSlides/_rels/notesSlide263.xml.rels><?xml version="1.0" encoding="UTF-8" standalone="yes"?>
<Relationships xmlns="http://schemas.openxmlformats.org/package/2006/relationships"><Relationship Id="rId2" Type="http://schemas.openxmlformats.org/officeDocument/2006/relationships/slide" Target="../slides/slide263.xml"/><Relationship Id="rId1" Type="http://schemas.openxmlformats.org/officeDocument/2006/relationships/notesMaster" Target="../notesMasters/notesMaster1.xml"/></Relationships>
</file>

<file path=ppt/notesSlides/_rels/notesSlide264.xml.rels><?xml version="1.0" encoding="UTF-8" standalone="yes"?>
<Relationships xmlns="http://schemas.openxmlformats.org/package/2006/relationships"><Relationship Id="rId2" Type="http://schemas.openxmlformats.org/officeDocument/2006/relationships/slide" Target="../slides/slide264.xml"/><Relationship Id="rId1" Type="http://schemas.openxmlformats.org/officeDocument/2006/relationships/notesMaster" Target="../notesMasters/notesMaster1.xml"/></Relationships>
</file>

<file path=ppt/notesSlides/_rels/notesSlide265.xml.rels><?xml version="1.0" encoding="UTF-8" standalone="yes"?>
<Relationships xmlns="http://schemas.openxmlformats.org/package/2006/relationships"><Relationship Id="rId2" Type="http://schemas.openxmlformats.org/officeDocument/2006/relationships/slide" Target="../slides/slide265.xml"/><Relationship Id="rId1" Type="http://schemas.openxmlformats.org/officeDocument/2006/relationships/notesMaster" Target="../notesMasters/notesMaster1.xml"/></Relationships>
</file>

<file path=ppt/notesSlides/_rels/notesSlide266.xml.rels><?xml version="1.0" encoding="UTF-8" standalone="yes"?>
<Relationships xmlns="http://schemas.openxmlformats.org/package/2006/relationships"><Relationship Id="rId2" Type="http://schemas.openxmlformats.org/officeDocument/2006/relationships/slide" Target="../slides/slide266.xml"/><Relationship Id="rId1" Type="http://schemas.openxmlformats.org/officeDocument/2006/relationships/notesMaster" Target="../notesMasters/notesMaster1.xml"/></Relationships>
</file>

<file path=ppt/notesSlides/_rels/notesSlide267.xml.rels><?xml version="1.0" encoding="UTF-8" standalone="yes"?>
<Relationships xmlns="http://schemas.openxmlformats.org/package/2006/relationships"><Relationship Id="rId2" Type="http://schemas.openxmlformats.org/officeDocument/2006/relationships/slide" Target="../slides/slide267.xml"/><Relationship Id="rId1" Type="http://schemas.openxmlformats.org/officeDocument/2006/relationships/notesMaster" Target="../notesMasters/notesMaster1.xml"/></Relationships>
</file>

<file path=ppt/notesSlides/_rels/notesSlide268.xml.rels><?xml version="1.0" encoding="UTF-8" standalone="yes"?>
<Relationships xmlns="http://schemas.openxmlformats.org/package/2006/relationships"><Relationship Id="rId2" Type="http://schemas.openxmlformats.org/officeDocument/2006/relationships/slide" Target="../slides/slide268.xml"/><Relationship Id="rId1" Type="http://schemas.openxmlformats.org/officeDocument/2006/relationships/notesMaster" Target="../notesMasters/notesMaster1.xml"/></Relationships>
</file>

<file path=ppt/notesSlides/_rels/notesSlide269.xml.rels><?xml version="1.0" encoding="UTF-8" standalone="yes"?>
<Relationships xmlns="http://schemas.openxmlformats.org/package/2006/relationships"><Relationship Id="rId2" Type="http://schemas.openxmlformats.org/officeDocument/2006/relationships/slide" Target="../slides/slide26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0.xml.rels><?xml version="1.0" encoding="UTF-8" standalone="yes"?>
<Relationships xmlns="http://schemas.openxmlformats.org/package/2006/relationships"><Relationship Id="rId2" Type="http://schemas.openxmlformats.org/officeDocument/2006/relationships/slide" Target="../slides/slide270.xml"/><Relationship Id="rId1" Type="http://schemas.openxmlformats.org/officeDocument/2006/relationships/notesMaster" Target="../notesMasters/notesMaster1.xml"/></Relationships>
</file>

<file path=ppt/notesSlides/_rels/notesSlide271.xml.rels><?xml version="1.0" encoding="UTF-8" standalone="yes"?>
<Relationships xmlns="http://schemas.openxmlformats.org/package/2006/relationships"><Relationship Id="rId2" Type="http://schemas.openxmlformats.org/officeDocument/2006/relationships/slide" Target="../slides/slide271.xml"/><Relationship Id="rId1" Type="http://schemas.openxmlformats.org/officeDocument/2006/relationships/notesMaster" Target="../notesMasters/notesMaster1.xml"/></Relationships>
</file>

<file path=ppt/notesSlides/_rels/notesSlide272.xml.rels><?xml version="1.0" encoding="UTF-8" standalone="yes"?>
<Relationships xmlns="http://schemas.openxmlformats.org/package/2006/relationships"><Relationship Id="rId2" Type="http://schemas.openxmlformats.org/officeDocument/2006/relationships/slide" Target="../slides/slide272.xml"/><Relationship Id="rId1" Type="http://schemas.openxmlformats.org/officeDocument/2006/relationships/notesMaster" Target="../notesMasters/notesMaster1.xml"/></Relationships>
</file>

<file path=ppt/notesSlides/_rels/notesSlide273.xml.rels><?xml version="1.0" encoding="UTF-8" standalone="yes"?>
<Relationships xmlns="http://schemas.openxmlformats.org/package/2006/relationships"><Relationship Id="rId2" Type="http://schemas.openxmlformats.org/officeDocument/2006/relationships/slide" Target="../slides/slide273.xml"/><Relationship Id="rId1" Type="http://schemas.openxmlformats.org/officeDocument/2006/relationships/notesMaster" Target="../notesMasters/notesMaster1.xml"/></Relationships>
</file>

<file path=ppt/notesSlides/_rels/notesSlide274.xml.rels><?xml version="1.0" encoding="UTF-8" standalone="yes"?>
<Relationships xmlns="http://schemas.openxmlformats.org/package/2006/relationships"><Relationship Id="rId2" Type="http://schemas.openxmlformats.org/officeDocument/2006/relationships/slide" Target="../slides/slide274.xml"/><Relationship Id="rId1" Type="http://schemas.openxmlformats.org/officeDocument/2006/relationships/notesMaster" Target="../notesMasters/notesMaster1.xml"/></Relationships>
</file>

<file path=ppt/notesSlides/_rels/notesSlide275.xml.rels><?xml version="1.0" encoding="UTF-8" standalone="yes"?>
<Relationships xmlns="http://schemas.openxmlformats.org/package/2006/relationships"><Relationship Id="rId2" Type="http://schemas.openxmlformats.org/officeDocument/2006/relationships/slide" Target="../slides/slide275.xml"/><Relationship Id="rId1" Type="http://schemas.openxmlformats.org/officeDocument/2006/relationships/notesMaster" Target="../notesMasters/notesMaster1.xml"/></Relationships>
</file>

<file path=ppt/notesSlides/_rels/notesSlide276.xml.rels><?xml version="1.0" encoding="UTF-8" standalone="yes"?>
<Relationships xmlns="http://schemas.openxmlformats.org/package/2006/relationships"><Relationship Id="rId2" Type="http://schemas.openxmlformats.org/officeDocument/2006/relationships/slide" Target="../slides/slide276.xml"/><Relationship Id="rId1" Type="http://schemas.openxmlformats.org/officeDocument/2006/relationships/notesMaster" Target="../notesMasters/notesMaster1.xml"/></Relationships>
</file>

<file path=ppt/notesSlides/_rels/notesSlide277.xml.rels><?xml version="1.0" encoding="UTF-8" standalone="yes"?>
<Relationships xmlns="http://schemas.openxmlformats.org/package/2006/relationships"><Relationship Id="rId2" Type="http://schemas.openxmlformats.org/officeDocument/2006/relationships/slide" Target="../slides/slide277.xml"/><Relationship Id="rId1" Type="http://schemas.openxmlformats.org/officeDocument/2006/relationships/notesMaster" Target="../notesMasters/notesMaster1.xml"/></Relationships>
</file>

<file path=ppt/notesSlides/_rels/notesSlide278.xml.rels><?xml version="1.0" encoding="UTF-8" standalone="yes"?>
<Relationships xmlns="http://schemas.openxmlformats.org/package/2006/relationships"><Relationship Id="rId2" Type="http://schemas.openxmlformats.org/officeDocument/2006/relationships/slide" Target="../slides/slide278.xml"/><Relationship Id="rId1" Type="http://schemas.openxmlformats.org/officeDocument/2006/relationships/notesMaster" Target="../notesMasters/notesMaster1.xml"/></Relationships>
</file>

<file path=ppt/notesSlides/_rels/notesSlide279.xml.rels><?xml version="1.0" encoding="UTF-8" standalone="yes"?>
<Relationships xmlns="http://schemas.openxmlformats.org/package/2006/relationships"><Relationship Id="rId2" Type="http://schemas.openxmlformats.org/officeDocument/2006/relationships/slide" Target="../slides/slide27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0.xml.rels><?xml version="1.0" encoding="UTF-8" standalone="yes"?>
<Relationships xmlns="http://schemas.openxmlformats.org/package/2006/relationships"><Relationship Id="rId2" Type="http://schemas.openxmlformats.org/officeDocument/2006/relationships/slide" Target="../slides/slide280.xml"/><Relationship Id="rId1" Type="http://schemas.openxmlformats.org/officeDocument/2006/relationships/notesMaster" Target="../notesMasters/notesMaster1.xml"/></Relationships>
</file>

<file path=ppt/notesSlides/_rels/notesSlide281.xml.rels><?xml version="1.0" encoding="UTF-8" standalone="yes"?>
<Relationships xmlns="http://schemas.openxmlformats.org/package/2006/relationships"><Relationship Id="rId2" Type="http://schemas.openxmlformats.org/officeDocument/2006/relationships/slide" Target="../slides/slide281.xml"/><Relationship Id="rId1" Type="http://schemas.openxmlformats.org/officeDocument/2006/relationships/notesMaster" Target="../notesMasters/notesMaster1.xml"/></Relationships>
</file>

<file path=ppt/notesSlides/_rels/notesSlide282.xml.rels><?xml version="1.0" encoding="UTF-8" standalone="yes"?>
<Relationships xmlns="http://schemas.openxmlformats.org/package/2006/relationships"><Relationship Id="rId2" Type="http://schemas.openxmlformats.org/officeDocument/2006/relationships/slide" Target="../slides/slide282.xml"/><Relationship Id="rId1" Type="http://schemas.openxmlformats.org/officeDocument/2006/relationships/notesMaster" Target="../notesMasters/notesMaster1.xml"/></Relationships>
</file>

<file path=ppt/notesSlides/_rels/notesSlide283.xml.rels><?xml version="1.0" encoding="UTF-8" standalone="yes"?>
<Relationships xmlns="http://schemas.openxmlformats.org/package/2006/relationships"><Relationship Id="rId2" Type="http://schemas.openxmlformats.org/officeDocument/2006/relationships/slide" Target="../slides/slide283.xml"/><Relationship Id="rId1" Type="http://schemas.openxmlformats.org/officeDocument/2006/relationships/notesMaster" Target="../notesMasters/notesMaster1.xml"/></Relationships>
</file>

<file path=ppt/notesSlides/_rels/notesSlide284.xml.rels><?xml version="1.0" encoding="UTF-8" standalone="yes"?>
<Relationships xmlns="http://schemas.openxmlformats.org/package/2006/relationships"><Relationship Id="rId2" Type="http://schemas.openxmlformats.org/officeDocument/2006/relationships/slide" Target="../slides/slide284.xml"/><Relationship Id="rId1" Type="http://schemas.openxmlformats.org/officeDocument/2006/relationships/notesMaster" Target="../notesMasters/notesMaster1.xml"/></Relationships>
</file>

<file path=ppt/notesSlides/_rels/notesSlide285.xml.rels><?xml version="1.0" encoding="UTF-8" standalone="yes"?>
<Relationships xmlns="http://schemas.openxmlformats.org/package/2006/relationships"><Relationship Id="rId2" Type="http://schemas.openxmlformats.org/officeDocument/2006/relationships/slide" Target="../slides/slide285.xml"/><Relationship Id="rId1" Type="http://schemas.openxmlformats.org/officeDocument/2006/relationships/notesMaster" Target="../notesMasters/notesMaster1.xml"/></Relationships>
</file>

<file path=ppt/notesSlides/_rels/notesSlide286.xml.rels><?xml version="1.0" encoding="UTF-8" standalone="yes"?>
<Relationships xmlns="http://schemas.openxmlformats.org/package/2006/relationships"><Relationship Id="rId2" Type="http://schemas.openxmlformats.org/officeDocument/2006/relationships/slide" Target="../slides/slide286.xml"/><Relationship Id="rId1" Type="http://schemas.openxmlformats.org/officeDocument/2006/relationships/notesMaster" Target="../notesMasters/notesMaster1.xml"/></Relationships>
</file>

<file path=ppt/notesSlides/_rels/notesSlide287.xml.rels><?xml version="1.0" encoding="UTF-8" standalone="yes"?>
<Relationships xmlns="http://schemas.openxmlformats.org/package/2006/relationships"><Relationship Id="rId2" Type="http://schemas.openxmlformats.org/officeDocument/2006/relationships/slide" Target="../slides/slide287.xml"/><Relationship Id="rId1" Type="http://schemas.openxmlformats.org/officeDocument/2006/relationships/notesMaster" Target="../notesMasters/notesMaster1.xml"/></Relationships>
</file>

<file path=ppt/notesSlides/_rels/notesSlide288.xml.rels><?xml version="1.0" encoding="UTF-8" standalone="yes"?>
<Relationships xmlns="http://schemas.openxmlformats.org/package/2006/relationships"><Relationship Id="rId2" Type="http://schemas.openxmlformats.org/officeDocument/2006/relationships/slide" Target="../slides/slide288.xml"/><Relationship Id="rId1" Type="http://schemas.openxmlformats.org/officeDocument/2006/relationships/notesMaster" Target="../notesMasters/notesMaster1.xml"/></Relationships>
</file>

<file path=ppt/notesSlides/_rels/notesSlide289.xml.rels><?xml version="1.0" encoding="UTF-8" standalone="yes"?>
<Relationships xmlns="http://schemas.openxmlformats.org/package/2006/relationships"><Relationship Id="rId2" Type="http://schemas.openxmlformats.org/officeDocument/2006/relationships/slide" Target="../slides/slide28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0.xml.rels><?xml version="1.0" encoding="UTF-8" standalone="yes"?>
<Relationships xmlns="http://schemas.openxmlformats.org/package/2006/relationships"><Relationship Id="rId2" Type="http://schemas.openxmlformats.org/officeDocument/2006/relationships/slide" Target="../slides/slide290.xml"/><Relationship Id="rId1" Type="http://schemas.openxmlformats.org/officeDocument/2006/relationships/notesMaster" Target="../notesMasters/notesMaster1.xml"/></Relationships>
</file>

<file path=ppt/notesSlides/_rels/notesSlide291.xml.rels><?xml version="1.0" encoding="UTF-8" standalone="yes"?>
<Relationships xmlns="http://schemas.openxmlformats.org/package/2006/relationships"><Relationship Id="rId2" Type="http://schemas.openxmlformats.org/officeDocument/2006/relationships/slide" Target="../slides/slide291.xml"/><Relationship Id="rId1" Type="http://schemas.openxmlformats.org/officeDocument/2006/relationships/notesMaster" Target="../notesMasters/notesMaster1.xml"/></Relationships>
</file>

<file path=ppt/notesSlides/_rels/notesSlide292.xml.rels><?xml version="1.0" encoding="UTF-8" standalone="yes"?>
<Relationships xmlns="http://schemas.openxmlformats.org/package/2006/relationships"><Relationship Id="rId2" Type="http://schemas.openxmlformats.org/officeDocument/2006/relationships/slide" Target="../slides/slide292.xml"/><Relationship Id="rId1" Type="http://schemas.openxmlformats.org/officeDocument/2006/relationships/notesMaster" Target="../notesMasters/notesMaster1.xml"/></Relationships>
</file>

<file path=ppt/notesSlides/_rels/notesSlide293.xml.rels><?xml version="1.0" encoding="UTF-8" standalone="yes"?>
<Relationships xmlns="http://schemas.openxmlformats.org/package/2006/relationships"><Relationship Id="rId2" Type="http://schemas.openxmlformats.org/officeDocument/2006/relationships/slide" Target="../slides/slide293.xml"/><Relationship Id="rId1" Type="http://schemas.openxmlformats.org/officeDocument/2006/relationships/notesMaster" Target="../notesMasters/notesMaster1.xml"/></Relationships>
</file>

<file path=ppt/notesSlides/_rels/notesSlide294.xml.rels><?xml version="1.0" encoding="UTF-8" standalone="yes"?>
<Relationships xmlns="http://schemas.openxmlformats.org/package/2006/relationships"><Relationship Id="rId2" Type="http://schemas.openxmlformats.org/officeDocument/2006/relationships/slide" Target="../slides/slide294.xml"/><Relationship Id="rId1" Type="http://schemas.openxmlformats.org/officeDocument/2006/relationships/notesMaster" Target="../notesMasters/notesMaster1.xml"/></Relationships>
</file>

<file path=ppt/notesSlides/_rels/notesSlide295.xml.rels><?xml version="1.0" encoding="UTF-8" standalone="yes"?>
<Relationships xmlns="http://schemas.openxmlformats.org/package/2006/relationships"><Relationship Id="rId2" Type="http://schemas.openxmlformats.org/officeDocument/2006/relationships/slide" Target="../slides/slide295.xml"/><Relationship Id="rId1" Type="http://schemas.openxmlformats.org/officeDocument/2006/relationships/notesMaster" Target="../notesMasters/notesMaster1.xml"/></Relationships>
</file>

<file path=ppt/notesSlides/_rels/notesSlide296.xml.rels><?xml version="1.0" encoding="UTF-8" standalone="yes"?>
<Relationships xmlns="http://schemas.openxmlformats.org/package/2006/relationships"><Relationship Id="rId2" Type="http://schemas.openxmlformats.org/officeDocument/2006/relationships/slide" Target="../slides/slide296.xml"/><Relationship Id="rId1" Type="http://schemas.openxmlformats.org/officeDocument/2006/relationships/notesMaster" Target="../notesMasters/notesMaster1.xml"/></Relationships>
</file>

<file path=ppt/notesSlides/_rels/notesSlide297.xml.rels><?xml version="1.0" encoding="UTF-8" standalone="yes"?>
<Relationships xmlns="http://schemas.openxmlformats.org/package/2006/relationships"><Relationship Id="rId2" Type="http://schemas.openxmlformats.org/officeDocument/2006/relationships/slide" Target="../slides/slide297.xml"/><Relationship Id="rId1" Type="http://schemas.openxmlformats.org/officeDocument/2006/relationships/notesMaster" Target="../notesMasters/notesMaster1.xml"/></Relationships>
</file>

<file path=ppt/notesSlides/_rels/notesSlide298.xml.rels><?xml version="1.0" encoding="UTF-8" standalone="yes"?>
<Relationships xmlns="http://schemas.openxmlformats.org/package/2006/relationships"><Relationship Id="rId2" Type="http://schemas.openxmlformats.org/officeDocument/2006/relationships/slide" Target="../slides/slide298.xml"/><Relationship Id="rId1" Type="http://schemas.openxmlformats.org/officeDocument/2006/relationships/notesMaster" Target="../notesMasters/notesMaster1.xml"/></Relationships>
</file>

<file path=ppt/notesSlides/_rels/notesSlide299.xml.rels><?xml version="1.0" encoding="UTF-8" standalone="yes"?>
<Relationships xmlns="http://schemas.openxmlformats.org/package/2006/relationships"><Relationship Id="rId2" Type="http://schemas.openxmlformats.org/officeDocument/2006/relationships/slide" Target="../slides/slide29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00.xml.rels><?xml version="1.0" encoding="UTF-8" standalone="yes"?>
<Relationships xmlns="http://schemas.openxmlformats.org/package/2006/relationships"><Relationship Id="rId2" Type="http://schemas.openxmlformats.org/officeDocument/2006/relationships/slide" Target="../slides/slide30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a:t>
            </a:fld>
            <a:endParaRPr lang="fr-FR" dirty="0"/>
          </a:p>
        </p:txBody>
      </p:sp>
    </p:spTree>
    <p:extLst>
      <p:ext uri="{BB962C8B-B14F-4D97-AF65-F5344CB8AC3E}">
        <p14:creationId xmlns:p14="http://schemas.microsoft.com/office/powerpoint/2010/main" val="3111170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a:t>
            </a:fld>
            <a:endParaRPr lang="fr-FR"/>
          </a:p>
        </p:txBody>
      </p:sp>
    </p:spTree>
    <p:extLst>
      <p:ext uri="{BB962C8B-B14F-4D97-AF65-F5344CB8AC3E}">
        <p14:creationId xmlns:p14="http://schemas.microsoft.com/office/powerpoint/2010/main" val="271713569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100</a:t>
            </a:fld>
            <a:endParaRPr lang="fr-FR"/>
          </a:p>
        </p:txBody>
      </p:sp>
    </p:spTree>
    <p:extLst>
      <p:ext uri="{BB962C8B-B14F-4D97-AF65-F5344CB8AC3E}">
        <p14:creationId xmlns:p14="http://schemas.microsoft.com/office/powerpoint/2010/main" val="674422645"/>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101</a:t>
            </a:fld>
            <a:endParaRPr lang="fr-FR"/>
          </a:p>
        </p:txBody>
      </p:sp>
    </p:spTree>
    <p:extLst>
      <p:ext uri="{BB962C8B-B14F-4D97-AF65-F5344CB8AC3E}">
        <p14:creationId xmlns:p14="http://schemas.microsoft.com/office/powerpoint/2010/main" val="1080098302"/>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3D9D0A2-4D23-4686-912B-7D94E424B7F3}"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6258341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103</a:t>
            </a:fld>
            <a:endParaRPr lang="fr-FR"/>
          </a:p>
        </p:txBody>
      </p:sp>
    </p:spTree>
    <p:extLst>
      <p:ext uri="{BB962C8B-B14F-4D97-AF65-F5344CB8AC3E}">
        <p14:creationId xmlns:p14="http://schemas.microsoft.com/office/powerpoint/2010/main" val="240278052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104</a:t>
            </a:fld>
            <a:endParaRPr lang="fr-FR"/>
          </a:p>
        </p:txBody>
      </p:sp>
    </p:spTree>
    <p:extLst>
      <p:ext uri="{BB962C8B-B14F-4D97-AF65-F5344CB8AC3E}">
        <p14:creationId xmlns:p14="http://schemas.microsoft.com/office/powerpoint/2010/main" val="2229169624"/>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105</a:t>
            </a:fld>
            <a:endParaRPr lang="fr-FR"/>
          </a:p>
        </p:txBody>
      </p:sp>
    </p:spTree>
    <p:extLst>
      <p:ext uri="{BB962C8B-B14F-4D97-AF65-F5344CB8AC3E}">
        <p14:creationId xmlns:p14="http://schemas.microsoft.com/office/powerpoint/2010/main" val="384733698"/>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106</a:t>
            </a:fld>
            <a:endParaRPr lang="fr-FR"/>
          </a:p>
        </p:txBody>
      </p:sp>
    </p:spTree>
    <p:extLst>
      <p:ext uri="{BB962C8B-B14F-4D97-AF65-F5344CB8AC3E}">
        <p14:creationId xmlns:p14="http://schemas.microsoft.com/office/powerpoint/2010/main" val="14945186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107</a:t>
            </a:fld>
            <a:endParaRPr lang="fr-FR"/>
          </a:p>
        </p:txBody>
      </p:sp>
    </p:spTree>
    <p:extLst>
      <p:ext uri="{BB962C8B-B14F-4D97-AF65-F5344CB8AC3E}">
        <p14:creationId xmlns:p14="http://schemas.microsoft.com/office/powerpoint/2010/main" val="191694575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108</a:t>
            </a:fld>
            <a:endParaRPr lang="fr-FR"/>
          </a:p>
        </p:txBody>
      </p:sp>
    </p:spTree>
    <p:extLst>
      <p:ext uri="{BB962C8B-B14F-4D97-AF65-F5344CB8AC3E}">
        <p14:creationId xmlns:p14="http://schemas.microsoft.com/office/powerpoint/2010/main" val="84676719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109</a:t>
            </a:fld>
            <a:endParaRPr lang="fr-FR"/>
          </a:p>
        </p:txBody>
      </p:sp>
    </p:spTree>
    <p:extLst>
      <p:ext uri="{BB962C8B-B14F-4D97-AF65-F5344CB8AC3E}">
        <p14:creationId xmlns:p14="http://schemas.microsoft.com/office/powerpoint/2010/main" val="40412991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a:t>
            </a:fld>
            <a:endParaRPr lang="fr-FR"/>
          </a:p>
        </p:txBody>
      </p:sp>
    </p:spTree>
    <p:extLst>
      <p:ext uri="{BB962C8B-B14F-4D97-AF65-F5344CB8AC3E}">
        <p14:creationId xmlns:p14="http://schemas.microsoft.com/office/powerpoint/2010/main" val="2408457812"/>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110</a:t>
            </a:fld>
            <a:endParaRPr lang="fr-FR"/>
          </a:p>
        </p:txBody>
      </p:sp>
    </p:spTree>
    <p:extLst>
      <p:ext uri="{BB962C8B-B14F-4D97-AF65-F5344CB8AC3E}">
        <p14:creationId xmlns:p14="http://schemas.microsoft.com/office/powerpoint/2010/main" val="216246741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111</a:t>
            </a:fld>
            <a:endParaRPr lang="fr-FR"/>
          </a:p>
        </p:txBody>
      </p:sp>
    </p:spTree>
    <p:extLst>
      <p:ext uri="{BB962C8B-B14F-4D97-AF65-F5344CB8AC3E}">
        <p14:creationId xmlns:p14="http://schemas.microsoft.com/office/powerpoint/2010/main" val="337257257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112</a:t>
            </a:fld>
            <a:endParaRPr lang="fr-FR"/>
          </a:p>
        </p:txBody>
      </p:sp>
    </p:spTree>
    <p:extLst>
      <p:ext uri="{BB962C8B-B14F-4D97-AF65-F5344CB8AC3E}">
        <p14:creationId xmlns:p14="http://schemas.microsoft.com/office/powerpoint/2010/main" val="3293941336"/>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113</a:t>
            </a:fld>
            <a:endParaRPr lang="fr-FR"/>
          </a:p>
        </p:txBody>
      </p:sp>
    </p:spTree>
    <p:extLst>
      <p:ext uri="{BB962C8B-B14F-4D97-AF65-F5344CB8AC3E}">
        <p14:creationId xmlns:p14="http://schemas.microsoft.com/office/powerpoint/2010/main" val="6785625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114</a:t>
            </a:fld>
            <a:endParaRPr lang="fr-FR"/>
          </a:p>
        </p:txBody>
      </p:sp>
    </p:spTree>
    <p:extLst>
      <p:ext uri="{BB962C8B-B14F-4D97-AF65-F5344CB8AC3E}">
        <p14:creationId xmlns:p14="http://schemas.microsoft.com/office/powerpoint/2010/main" val="1176640689"/>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115</a:t>
            </a:fld>
            <a:endParaRPr lang="fr-FR"/>
          </a:p>
        </p:txBody>
      </p:sp>
    </p:spTree>
    <p:extLst>
      <p:ext uri="{BB962C8B-B14F-4D97-AF65-F5344CB8AC3E}">
        <p14:creationId xmlns:p14="http://schemas.microsoft.com/office/powerpoint/2010/main" val="387774545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116</a:t>
            </a:fld>
            <a:endParaRPr lang="fr-FR"/>
          </a:p>
        </p:txBody>
      </p:sp>
    </p:spTree>
    <p:extLst>
      <p:ext uri="{BB962C8B-B14F-4D97-AF65-F5344CB8AC3E}">
        <p14:creationId xmlns:p14="http://schemas.microsoft.com/office/powerpoint/2010/main" val="17356476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117</a:t>
            </a:fld>
            <a:endParaRPr lang="fr-FR"/>
          </a:p>
        </p:txBody>
      </p:sp>
    </p:spTree>
    <p:extLst>
      <p:ext uri="{BB962C8B-B14F-4D97-AF65-F5344CB8AC3E}">
        <p14:creationId xmlns:p14="http://schemas.microsoft.com/office/powerpoint/2010/main" val="1555736737"/>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118</a:t>
            </a:fld>
            <a:endParaRPr lang="fr-FR"/>
          </a:p>
        </p:txBody>
      </p:sp>
    </p:spTree>
    <p:extLst>
      <p:ext uri="{BB962C8B-B14F-4D97-AF65-F5344CB8AC3E}">
        <p14:creationId xmlns:p14="http://schemas.microsoft.com/office/powerpoint/2010/main" val="1906522114"/>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119</a:t>
            </a:fld>
            <a:endParaRPr lang="fr-FR"/>
          </a:p>
        </p:txBody>
      </p:sp>
    </p:spTree>
    <p:extLst>
      <p:ext uri="{BB962C8B-B14F-4D97-AF65-F5344CB8AC3E}">
        <p14:creationId xmlns:p14="http://schemas.microsoft.com/office/powerpoint/2010/main" val="34132182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a:t>
            </a:fld>
            <a:endParaRPr lang="fr-FR"/>
          </a:p>
        </p:txBody>
      </p:sp>
    </p:spTree>
    <p:extLst>
      <p:ext uri="{BB962C8B-B14F-4D97-AF65-F5344CB8AC3E}">
        <p14:creationId xmlns:p14="http://schemas.microsoft.com/office/powerpoint/2010/main" val="2725387069"/>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120</a:t>
            </a:fld>
            <a:endParaRPr lang="fr-FR"/>
          </a:p>
        </p:txBody>
      </p:sp>
    </p:spTree>
    <p:extLst>
      <p:ext uri="{BB962C8B-B14F-4D97-AF65-F5344CB8AC3E}">
        <p14:creationId xmlns:p14="http://schemas.microsoft.com/office/powerpoint/2010/main" val="1079481618"/>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121</a:t>
            </a:fld>
            <a:endParaRPr lang="fr-FR"/>
          </a:p>
        </p:txBody>
      </p:sp>
    </p:spTree>
    <p:extLst>
      <p:ext uri="{BB962C8B-B14F-4D97-AF65-F5344CB8AC3E}">
        <p14:creationId xmlns:p14="http://schemas.microsoft.com/office/powerpoint/2010/main" val="161882736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122</a:t>
            </a:fld>
            <a:endParaRPr lang="fr-FR"/>
          </a:p>
        </p:txBody>
      </p:sp>
    </p:spTree>
    <p:extLst>
      <p:ext uri="{BB962C8B-B14F-4D97-AF65-F5344CB8AC3E}">
        <p14:creationId xmlns:p14="http://schemas.microsoft.com/office/powerpoint/2010/main" val="764523365"/>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123</a:t>
            </a:fld>
            <a:endParaRPr lang="fr-FR"/>
          </a:p>
        </p:txBody>
      </p:sp>
    </p:spTree>
    <p:extLst>
      <p:ext uri="{BB962C8B-B14F-4D97-AF65-F5344CB8AC3E}">
        <p14:creationId xmlns:p14="http://schemas.microsoft.com/office/powerpoint/2010/main" val="41042021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124</a:t>
            </a:fld>
            <a:endParaRPr lang="fr-FR"/>
          </a:p>
        </p:txBody>
      </p:sp>
    </p:spTree>
    <p:extLst>
      <p:ext uri="{BB962C8B-B14F-4D97-AF65-F5344CB8AC3E}">
        <p14:creationId xmlns:p14="http://schemas.microsoft.com/office/powerpoint/2010/main" val="2333414055"/>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125</a:t>
            </a:fld>
            <a:endParaRPr lang="fr-FR"/>
          </a:p>
        </p:txBody>
      </p:sp>
    </p:spTree>
    <p:extLst>
      <p:ext uri="{BB962C8B-B14F-4D97-AF65-F5344CB8AC3E}">
        <p14:creationId xmlns:p14="http://schemas.microsoft.com/office/powerpoint/2010/main" val="2143711772"/>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126</a:t>
            </a:fld>
            <a:endParaRPr lang="fr-FR"/>
          </a:p>
        </p:txBody>
      </p:sp>
    </p:spTree>
    <p:extLst>
      <p:ext uri="{BB962C8B-B14F-4D97-AF65-F5344CB8AC3E}">
        <p14:creationId xmlns:p14="http://schemas.microsoft.com/office/powerpoint/2010/main" val="1072465711"/>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127</a:t>
            </a:fld>
            <a:endParaRPr lang="fr-FR"/>
          </a:p>
        </p:txBody>
      </p:sp>
    </p:spTree>
    <p:extLst>
      <p:ext uri="{BB962C8B-B14F-4D97-AF65-F5344CB8AC3E}">
        <p14:creationId xmlns:p14="http://schemas.microsoft.com/office/powerpoint/2010/main" val="1256660059"/>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128</a:t>
            </a:fld>
            <a:endParaRPr lang="fr-FR"/>
          </a:p>
        </p:txBody>
      </p:sp>
    </p:spTree>
    <p:extLst>
      <p:ext uri="{BB962C8B-B14F-4D97-AF65-F5344CB8AC3E}">
        <p14:creationId xmlns:p14="http://schemas.microsoft.com/office/powerpoint/2010/main" val="981293381"/>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129</a:t>
            </a:fld>
            <a:endParaRPr lang="fr-FR"/>
          </a:p>
        </p:txBody>
      </p:sp>
    </p:spTree>
    <p:extLst>
      <p:ext uri="{BB962C8B-B14F-4D97-AF65-F5344CB8AC3E}">
        <p14:creationId xmlns:p14="http://schemas.microsoft.com/office/powerpoint/2010/main" val="4388860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a:t>
            </a:fld>
            <a:endParaRPr lang="fr-FR"/>
          </a:p>
        </p:txBody>
      </p:sp>
    </p:spTree>
    <p:extLst>
      <p:ext uri="{BB962C8B-B14F-4D97-AF65-F5344CB8AC3E}">
        <p14:creationId xmlns:p14="http://schemas.microsoft.com/office/powerpoint/2010/main" val="1839970598"/>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130</a:t>
            </a:fld>
            <a:endParaRPr lang="fr-FR"/>
          </a:p>
        </p:txBody>
      </p:sp>
    </p:spTree>
    <p:extLst>
      <p:ext uri="{BB962C8B-B14F-4D97-AF65-F5344CB8AC3E}">
        <p14:creationId xmlns:p14="http://schemas.microsoft.com/office/powerpoint/2010/main" val="192470430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131</a:t>
            </a:fld>
            <a:endParaRPr lang="fr-FR"/>
          </a:p>
        </p:txBody>
      </p:sp>
    </p:spTree>
    <p:extLst>
      <p:ext uri="{BB962C8B-B14F-4D97-AF65-F5344CB8AC3E}">
        <p14:creationId xmlns:p14="http://schemas.microsoft.com/office/powerpoint/2010/main" val="3588411849"/>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132</a:t>
            </a:fld>
            <a:endParaRPr lang="fr-FR"/>
          </a:p>
        </p:txBody>
      </p:sp>
    </p:spTree>
    <p:extLst>
      <p:ext uri="{BB962C8B-B14F-4D97-AF65-F5344CB8AC3E}">
        <p14:creationId xmlns:p14="http://schemas.microsoft.com/office/powerpoint/2010/main" val="1572118241"/>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133</a:t>
            </a:fld>
            <a:endParaRPr lang="fr-FR"/>
          </a:p>
        </p:txBody>
      </p:sp>
    </p:spTree>
    <p:extLst>
      <p:ext uri="{BB962C8B-B14F-4D97-AF65-F5344CB8AC3E}">
        <p14:creationId xmlns:p14="http://schemas.microsoft.com/office/powerpoint/2010/main" val="1679241977"/>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134</a:t>
            </a:fld>
            <a:endParaRPr lang="fr-FR" dirty="0"/>
          </a:p>
        </p:txBody>
      </p:sp>
    </p:spTree>
    <p:extLst>
      <p:ext uri="{BB962C8B-B14F-4D97-AF65-F5344CB8AC3E}">
        <p14:creationId xmlns:p14="http://schemas.microsoft.com/office/powerpoint/2010/main" val="3189062474"/>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135</a:t>
            </a:fld>
            <a:endParaRPr lang="fr-FR"/>
          </a:p>
        </p:txBody>
      </p:sp>
    </p:spTree>
    <p:extLst>
      <p:ext uri="{BB962C8B-B14F-4D97-AF65-F5344CB8AC3E}">
        <p14:creationId xmlns:p14="http://schemas.microsoft.com/office/powerpoint/2010/main" val="24511017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136</a:t>
            </a:fld>
            <a:endParaRPr lang="fr-FR"/>
          </a:p>
        </p:txBody>
      </p:sp>
    </p:spTree>
    <p:extLst>
      <p:ext uri="{BB962C8B-B14F-4D97-AF65-F5344CB8AC3E}">
        <p14:creationId xmlns:p14="http://schemas.microsoft.com/office/powerpoint/2010/main" val="329652894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137</a:t>
            </a:fld>
            <a:endParaRPr lang="fr-FR"/>
          </a:p>
        </p:txBody>
      </p:sp>
    </p:spTree>
    <p:extLst>
      <p:ext uri="{BB962C8B-B14F-4D97-AF65-F5344CB8AC3E}">
        <p14:creationId xmlns:p14="http://schemas.microsoft.com/office/powerpoint/2010/main" val="3107830777"/>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138</a:t>
            </a:fld>
            <a:endParaRPr lang="fr-FR"/>
          </a:p>
        </p:txBody>
      </p:sp>
    </p:spTree>
    <p:extLst>
      <p:ext uri="{BB962C8B-B14F-4D97-AF65-F5344CB8AC3E}">
        <p14:creationId xmlns:p14="http://schemas.microsoft.com/office/powerpoint/2010/main" val="3105610537"/>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139</a:t>
            </a:fld>
            <a:endParaRPr lang="fr-FR"/>
          </a:p>
        </p:txBody>
      </p:sp>
    </p:spTree>
    <p:extLst>
      <p:ext uri="{BB962C8B-B14F-4D97-AF65-F5344CB8AC3E}">
        <p14:creationId xmlns:p14="http://schemas.microsoft.com/office/powerpoint/2010/main" val="23491865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a:t>
            </a:fld>
            <a:endParaRPr lang="fr-FR"/>
          </a:p>
        </p:txBody>
      </p:sp>
    </p:spTree>
    <p:extLst>
      <p:ext uri="{BB962C8B-B14F-4D97-AF65-F5344CB8AC3E}">
        <p14:creationId xmlns:p14="http://schemas.microsoft.com/office/powerpoint/2010/main" val="3708254623"/>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140</a:t>
            </a:fld>
            <a:endParaRPr lang="fr-FR"/>
          </a:p>
        </p:txBody>
      </p:sp>
    </p:spTree>
    <p:extLst>
      <p:ext uri="{BB962C8B-B14F-4D97-AF65-F5344CB8AC3E}">
        <p14:creationId xmlns:p14="http://schemas.microsoft.com/office/powerpoint/2010/main" val="929137015"/>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141</a:t>
            </a:fld>
            <a:endParaRPr lang="fr-FR"/>
          </a:p>
        </p:txBody>
      </p:sp>
    </p:spTree>
    <p:extLst>
      <p:ext uri="{BB962C8B-B14F-4D97-AF65-F5344CB8AC3E}">
        <p14:creationId xmlns:p14="http://schemas.microsoft.com/office/powerpoint/2010/main" val="3927878429"/>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142</a:t>
            </a:fld>
            <a:endParaRPr lang="fr-FR"/>
          </a:p>
        </p:txBody>
      </p:sp>
    </p:spTree>
    <p:extLst>
      <p:ext uri="{BB962C8B-B14F-4D97-AF65-F5344CB8AC3E}">
        <p14:creationId xmlns:p14="http://schemas.microsoft.com/office/powerpoint/2010/main" val="1088125348"/>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143</a:t>
            </a:fld>
            <a:endParaRPr lang="fr-FR"/>
          </a:p>
        </p:txBody>
      </p:sp>
    </p:spTree>
    <p:extLst>
      <p:ext uri="{BB962C8B-B14F-4D97-AF65-F5344CB8AC3E}">
        <p14:creationId xmlns:p14="http://schemas.microsoft.com/office/powerpoint/2010/main" val="2468608594"/>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144</a:t>
            </a:fld>
            <a:endParaRPr lang="fr-FR"/>
          </a:p>
        </p:txBody>
      </p:sp>
    </p:spTree>
    <p:extLst>
      <p:ext uri="{BB962C8B-B14F-4D97-AF65-F5344CB8AC3E}">
        <p14:creationId xmlns:p14="http://schemas.microsoft.com/office/powerpoint/2010/main" val="1818129727"/>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145</a:t>
            </a:fld>
            <a:endParaRPr lang="fr-FR"/>
          </a:p>
        </p:txBody>
      </p:sp>
    </p:spTree>
    <p:extLst>
      <p:ext uri="{BB962C8B-B14F-4D97-AF65-F5344CB8AC3E}">
        <p14:creationId xmlns:p14="http://schemas.microsoft.com/office/powerpoint/2010/main" val="2201670206"/>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146</a:t>
            </a:fld>
            <a:endParaRPr lang="fr-FR"/>
          </a:p>
        </p:txBody>
      </p:sp>
    </p:spTree>
    <p:extLst>
      <p:ext uri="{BB962C8B-B14F-4D97-AF65-F5344CB8AC3E}">
        <p14:creationId xmlns:p14="http://schemas.microsoft.com/office/powerpoint/2010/main" val="1525112452"/>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147</a:t>
            </a:fld>
            <a:endParaRPr lang="fr-FR"/>
          </a:p>
        </p:txBody>
      </p:sp>
    </p:spTree>
    <p:extLst>
      <p:ext uri="{BB962C8B-B14F-4D97-AF65-F5344CB8AC3E}">
        <p14:creationId xmlns:p14="http://schemas.microsoft.com/office/powerpoint/2010/main" val="503608425"/>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148</a:t>
            </a:fld>
            <a:endParaRPr lang="fr-FR"/>
          </a:p>
        </p:txBody>
      </p:sp>
    </p:spTree>
    <p:extLst>
      <p:ext uri="{BB962C8B-B14F-4D97-AF65-F5344CB8AC3E}">
        <p14:creationId xmlns:p14="http://schemas.microsoft.com/office/powerpoint/2010/main" val="2193253867"/>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149</a:t>
            </a:fld>
            <a:endParaRPr lang="fr-FR"/>
          </a:p>
        </p:txBody>
      </p:sp>
    </p:spTree>
    <p:extLst>
      <p:ext uri="{BB962C8B-B14F-4D97-AF65-F5344CB8AC3E}">
        <p14:creationId xmlns:p14="http://schemas.microsoft.com/office/powerpoint/2010/main" val="6086332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a:t>
            </a:fld>
            <a:endParaRPr lang="fr-FR"/>
          </a:p>
        </p:txBody>
      </p:sp>
    </p:spTree>
    <p:extLst>
      <p:ext uri="{BB962C8B-B14F-4D97-AF65-F5344CB8AC3E}">
        <p14:creationId xmlns:p14="http://schemas.microsoft.com/office/powerpoint/2010/main" val="3925614174"/>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150</a:t>
            </a:fld>
            <a:endParaRPr lang="fr-FR"/>
          </a:p>
        </p:txBody>
      </p:sp>
    </p:spTree>
    <p:extLst>
      <p:ext uri="{BB962C8B-B14F-4D97-AF65-F5344CB8AC3E}">
        <p14:creationId xmlns:p14="http://schemas.microsoft.com/office/powerpoint/2010/main" val="175544460"/>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151</a:t>
            </a:fld>
            <a:endParaRPr lang="fr-FR"/>
          </a:p>
        </p:txBody>
      </p:sp>
    </p:spTree>
    <p:extLst>
      <p:ext uri="{BB962C8B-B14F-4D97-AF65-F5344CB8AC3E}">
        <p14:creationId xmlns:p14="http://schemas.microsoft.com/office/powerpoint/2010/main" val="184855166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152</a:t>
            </a:fld>
            <a:endParaRPr lang="fr-FR"/>
          </a:p>
        </p:txBody>
      </p:sp>
    </p:spTree>
    <p:extLst>
      <p:ext uri="{BB962C8B-B14F-4D97-AF65-F5344CB8AC3E}">
        <p14:creationId xmlns:p14="http://schemas.microsoft.com/office/powerpoint/2010/main" val="76643649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153</a:t>
            </a:fld>
            <a:endParaRPr lang="fr-FR"/>
          </a:p>
        </p:txBody>
      </p:sp>
    </p:spTree>
    <p:extLst>
      <p:ext uri="{BB962C8B-B14F-4D97-AF65-F5344CB8AC3E}">
        <p14:creationId xmlns:p14="http://schemas.microsoft.com/office/powerpoint/2010/main" val="57447306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154</a:t>
            </a:fld>
            <a:endParaRPr lang="fr-FR"/>
          </a:p>
        </p:txBody>
      </p:sp>
    </p:spTree>
    <p:extLst>
      <p:ext uri="{BB962C8B-B14F-4D97-AF65-F5344CB8AC3E}">
        <p14:creationId xmlns:p14="http://schemas.microsoft.com/office/powerpoint/2010/main" val="284714510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155</a:t>
            </a:fld>
            <a:endParaRPr lang="fr-FR"/>
          </a:p>
        </p:txBody>
      </p:sp>
    </p:spTree>
    <p:extLst>
      <p:ext uri="{BB962C8B-B14F-4D97-AF65-F5344CB8AC3E}">
        <p14:creationId xmlns:p14="http://schemas.microsoft.com/office/powerpoint/2010/main" val="2909707537"/>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156</a:t>
            </a:fld>
            <a:endParaRPr lang="fr-FR"/>
          </a:p>
        </p:txBody>
      </p:sp>
    </p:spTree>
    <p:extLst>
      <p:ext uri="{BB962C8B-B14F-4D97-AF65-F5344CB8AC3E}">
        <p14:creationId xmlns:p14="http://schemas.microsoft.com/office/powerpoint/2010/main" val="3376310381"/>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157</a:t>
            </a:fld>
            <a:endParaRPr lang="fr-FR"/>
          </a:p>
        </p:txBody>
      </p:sp>
    </p:spTree>
    <p:extLst>
      <p:ext uri="{BB962C8B-B14F-4D97-AF65-F5344CB8AC3E}">
        <p14:creationId xmlns:p14="http://schemas.microsoft.com/office/powerpoint/2010/main" val="118374675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158</a:t>
            </a:fld>
            <a:endParaRPr lang="fr-FR"/>
          </a:p>
        </p:txBody>
      </p:sp>
    </p:spTree>
    <p:extLst>
      <p:ext uri="{BB962C8B-B14F-4D97-AF65-F5344CB8AC3E}">
        <p14:creationId xmlns:p14="http://schemas.microsoft.com/office/powerpoint/2010/main" val="1051463676"/>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159</a:t>
            </a:fld>
            <a:endParaRPr lang="fr-FR"/>
          </a:p>
        </p:txBody>
      </p:sp>
    </p:spTree>
    <p:extLst>
      <p:ext uri="{BB962C8B-B14F-4D97-AF65-F5344CB8AC3E}">
        <p14:creationId xmlns:p14="http://schemas.microsoft.com/office/powerpoint/2010/main" val="1154903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a:t>
            </a:fld>
            <a:endParaRPr lang="fr-FR"/>
          </a:p>
        </p:txBody>
      </p:sp>
    </p:spTree>
    <p:extLst>
      <p:ext uri="{BB962C8B-B14F-4D97-AF65-F5344CB8AC3E}">
        <p14:creationId xmlns:p14="http://schemas.microsoft.com/office/powerpoint/2010/main" val="3163694411"/>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160</a:t>
            </a:fld>
            <a:endParaRPr lang="fr-FR"/>
          </a:p>
        </p:txBody>
      </p:sp>
    </p:spTree>
    <p:extLst>
      <p:ext uri="{BB962C8B-B14F-4D97-AF65-F5344CB8AC3E}">
        <p14:creationId xmlns:p14="http://schemas.microsoft.com/office/powerpoint/2010/main" val="4249516081"/>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161</a:t>
            </a:fld>
            <a:endParaRPr lang="fr-FR"/>
          </a:p>
        </p:txBody>
      </p:sp>
    </p:spTree>
    <p:extLst>
      <p:ext uri="{BB962C8B-B14F-4D97-AF65-F5344CB8AC3E}">
        <p14:creationId xmlns:p14="http://schemas.microsoft.com/office/powerpoint/2010/main" val="2933927286"/>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162</a:t>
            </a:fld>
            <a:endParaRPr lang="fr-FR"/>
          </a:p>
        </p:txBody>
      </p:sp>
    </p:spTree>
    <p:extLst>
      <p:ext uri="{BB962C8B-B14F-4D97-AF65-F5344CB8AC3E}">
        <p14:creationId xmlns:p14="http://schemas.microsoft.com/office/powerpoint/2010/main" val="2842011873"/>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163</a:t>
            </a:fld>
            <a:endParaRPr lang="fr-FR"/>
          </a:p>
        </p:txBody>
      </p:sp>
    </p:spTree>
    <p:extLst>
      <p:ext uri="{BB962C8B-B14F-4D97-AF65-F5344CB8AC3E}">
        <p14:creationId xmlns:p14="http://schemas.microsoft.com/office/powerpoint/2010/main" val="1687934635"/>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164</a:t>
            </a:fld>
            <a:endParaRPr lang="fr-FR"/>
          </a:p>
        </p:txBody>
      </p:sp>
    </p:spTree>
    <p:extLst>
      <p:ext uri="{BB962C8B-B14F-4D97-AF65-F5344CB8AC3E}">
        <p14:creationId xmlns:p14="http://schemas.microsoft.com/office/powerpoint/2010/main" val="623166350"/>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165</a:t>
            </a:fld>
            <a:endParaRPr lang="fr-FR"/>
          </a:p>
        </p:txBody>
      </p:sp>
    </p:spTree>
    <p:extLst>
      <p:ext uri="{BB962C8B-B14F-4D97-AF65-F5344CB8AC3E}">
        <p14:creationId xmlns:p14="http://schemas.microsoft.com/office/powerpoint/2010/main" val="1194666062"/>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166</a:t>
            </a:fld>
            <a:endParaRPr lang="fr-FR"/>
          </a:p>
        </p:txBody>
      </p:sp>
    </p:spTree>
    <p:extLst>
      <p:ext uri="{BB962C8B-B14F-4D97-AF65-F5344CB8AC3E}">
        <p14:creationId xmlns:p14="http://schemas.microsoft.com/office/powerpoint/2010/main" val="2768531997"/>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167</a:t>
            </a:fld>
            <a:endParaRPr lang="fr-FR"/>
          </a:p>
        </p:txBody>
      </p:sp>
    </p:spTree>
    <p:extLst>
      <p:ext uri="{BB962C8B-B14F-4D97-AF65-F5344CB8AC3E}">
        <p14:creationId xmlns:p14="http://schemas.microsoft.com/office/powerpoint/2010/main" val="2833488335"/>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168</a:t>
            </a:fld>
            <a:endParaRPr lang="fr-FR"/>
          </a:p>
        </p:txBody>
      </p:sp>
    </p:spTree>
    <p:extLst>
      <p:ext uri="{BB962C8B-B14F-4D97-AF65-F5344CB8AC3E}">
        <p14:creationId xmlns:p14="http://schemas.microsoft.com/office/powerpoint/2010/main" val="825356512"/>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169</a:t>
            </a:fld>
            <a:endParaRPr lang="fr-FR"/>
          </a:p>
        </p:txBody>
      </p:sp>
    </p:spTree>
    <p:extLst>
      <p:ext uri="{BB962C8B-B14F-4D97-AF65-F5344CB8AC3E}">
        <p14:creationId xmlns:p14="http://schemas.microsoft.com/office/powerpoint/2010/main" val="6492836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a:t>
            </a:fld>
            <a:endParaRPr lang="fr-FR"/>
          </a:p>
        </p:txBody>
      </p:sp>
    </p:spTree>
    <p:extLst>
      <p:ext uri="{BB962C8B-B14F-4D97-AF65-F5344CB8AC3E}">
        <p14:creationId xmlns:p14="http://schemas.microsoft.com/office/powerpoint/2010/main" val="3784818797"/>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170</a:t>
            </a:fld>
            <a:endParaRPr lang="fr-FR"/>
          </a:p>
        </p:txBody>
      </p:sp>
    </p:spTree>
    <p:extLst>
      <p:ext uri="{BB962C8B-B14F-4D97-AF65-F5344CB8AC3E}">
        <p14:creationId xmlns:p14="http://schemas.microsoft.com/office/powerpoint/2010/main" val="1819784543"/>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171</a:t>
            </a:fld>
            <a:endParaRPr lang="fr-FR"/>
          </a:p>
        </p:txBody>
      </p:sp>
    </p:spTree>
    <p:extLst>
      <p:ext uri="{BB962C8B-B14F-4D97-AF65-F5344CB8AC3E}">
        <p14:creationId xmlns:p14="http://schemas.microsoft.com/office/powerpoint/2010/main" val="2544614653"/>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172</a:t>
            </a:fld>
            <a:endParaRPr lang="fr-FR"/>
          </a:p>
        </p:txBody>
      </p:sp>
    </p:spTree>
    <p:extLst>
      <p:ext uri="{BB962C8B-B14F-4D97-AF65-F5344CB8AC3E}">
        <p14:creationId xmlns:p14="http://schemas.microsoft.com/office/powerpoint/2010/main" val="2094290682"/>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173</a:t>
            </a:fld>
            <a:endParaRPr lang="fr-FR"/>
          </a:p>
        </p:txBody>
      </p:sp>
    </p:spTree>
    <p:extLst>
      <p:ext uri="{BB962C8B-B14F-4D97-AF65-F5344CB8AC3E}">
        <p14:creationId xmlns:p14="http://schemas.microsoft.com/office/powerpoint/2010/main" val="2142424752"/>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174</a:t>
            </a:fld>
            <a:endParaRPr lang="fr-FR"/>
          </a:p>
        </p:txBody>
      </p:sp>
    </p:spTree>
    <p:extLst>
      <p:ext uri="{BB962C8B-B14F-4D97-AF65-F5344CB8AC3E}">
        <p14:creationId xmlns:p14="http://schemas.microsoft.com/office/powerpoint/2010/main" val="469725512"/>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175</a:t>
            </a:fld>
            <a:endParaRPr lang="fr-FR"/>
          </a:p>
        </p:txBody>
      </p:sp>
    </p:spTree>
    <p:extLst>
      <p:ext uri="{BB962C8B-B14F-4D97-AF65-F5344CB8AC3E}">
        <p14:creationId xmlns:p14="http://schemas.microsoft.com/office/powerpoint/2010/main" val="3696203681"/>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176</a:t>
            </a:fld>
            <a:endParaRPr lang="fr-FR"/>
          </a:p>
        </p:txBody>
      </p:sp>
    </p:spTree>
    <p:extLst>
      <p:ext uri="{BB962C8B-B14F-4D97-AF65-F5344CB8AC3E}">
        <p14:creationId xmlns:p14="http://schemas.microsoft.com/office/powerpoint/2010/main" val="3006724185"/>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177</a:t>
            </a:fld>
            <a:endParaRPr lang="fr-FR" dirty="0"/>
          </a:p>
        </p:txBody>
      </p:sp>
    </p:spTree>
    <p:extLst>
      <p:ext uri="{BB962C8B-B14F-4D97-AF65-F5344CB8AC3E}">
        <p14:creationId xmlns:p14="http://schemas.microsoft.com/office/powerpoint/2010/main" val="3834014544"/>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178</a:t>
            </a:fld>
            <a:endParaRPr lang="fr-FR"/>
          </a:p>
        </p:txBody>
      </p:sp>
    </p:spTree>
    <p:extLst>
      <p:ext uri="{BB962C8B-B14F-4D97-AF65-F5344CB8AC3E}">
        <p14:creationId xmlns:p14="http://schemas.microsoft.com/office/powerpoint/2010/main" val="2402396405"/>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179</a:t>
            </a:fld>
            <a:endParaRPr lang="fr-FR"/>
          </a:p>
        </p:txBody>
      </p:sp>
    </p:spTree>
    <p:extLst>
      <p:ext uri="{BB962C8B-B14F-4D97-AF65-F5344CB8AC3E}">
        <p14:creationId xmlns:p14="http://schemas.microsoft.com/office/powerpoint/2010/main" val="10619092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a:t>
            </a:fld>
            <a:endParaRPr lang="fr-FR"/>
          </a:p>
        </p:txBody>
      </p:sp>
    </p:spTree>
    <p:extLst>
      <p:ext uri="{BB962C8B-B14F-4D97-AF65-F5344CB8AC3E}">
        <p14:creationId xmlns:p14="http://schemas.microsoft.com/office/powerpoint/2010/main" val="1127838892"/>
      </p:ext>
    </p:extLst>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180</a:t>
            </a:fld>
            <a:endParaRPr lang="fr-FR"/>
          </a:p>
        </p:txBody>
      </p:sp>
    </p:spTree>
    <p:extLst>
      <p:ext uri="{BB962C8B-B14F-4D97-AF65-F5344CB8AC3E}">
        <p14:creationId xmlns:p14="http://schemas.microsoft.com/office/powerpoint/2010/main" val="3860569547"/>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181</a:t>
            </a:fld>
            <a:endParaRPr lang="fr-FR"/>
          </a:p>
        </p:txBody>
      </p:sp>
    </p:spTree>
    <p:extLst>
      <p:ext uri="{BB962C8B-B14F-4D97-AF65-F5344CB8AC3E}">
        <p14:creationId xmlns:p14="http://schemas.microsoft.com/office/powerpoint/2010/main" val="1071965690"/>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182</a:t>
            </a:fld>
            <a:endParaRPr lang="fr-FR"/>
          </a:p>
        </p:txBody>
      </p:sp>
    </p:spTree>
    <p:extLst>
      <p:ext uri="{BB962C8B-B14F-4D97-AF65-F5344CB8AC3E}">
        <p14:creationId xmlns:p14="http://schemas.microsoft.com/office/powerpoint/2010/main" val="84794202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183</a:t>
            </a:fld>
            <a:endParaRPr lang="fr-FR"/>
          </a:p>
        </p:txBody>
      </p:sp>
    </p:spTree>
    <p:extLst>
      <p:ext uri="{BB962C8B-B14F-4D97-AF65-F5344CB8AC3E}">
        <p14:creationId xmlns:p14="http://schemas.microsoft.com/office/powerpoint/2010/main" val="1263152683"/>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184</a:t>
            </a:fld>
            <a:endParaRPr lang="fr-FR"/>
          </a:p>
        </p:txBody>
      </p:sp>
    </p:spTree>
    <p:extLst>
      <p:ext uri="{BB962C8B-B14F-4D97-AF65-F5344CB8AC3E}">
        <p14:creationId xmlns:p14="http://schemas.microsoft.com/office/powerpoint/2010/main" val="4111517051"/>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185</a:t>
            </a:fld>
            <a:endParaRPr lang="fr-FR"/>
          </a:p>
        </p:txBody>
      </p:sp>
    </p:spTree>
    <p:extLst>
      <p:ext uri="{BB962C8B-B14F-4D97-AF65-F5344CB8AC3E}">
        <p14:creationId xmlns:p14="http://schemas.microsoft.com/office/powerpoint/2010/main" val="1345555960"/>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186</a:t>
            </a:fld>
            <a:endParaRPr lang="fr-FR"/>
          </a:p>
        </p:txBody>
      </p:sp>
    </p:spTree>
    <p:extLst>
      <p:ext uri="{BB962C8B-B14F-4D97-AF65-F5344CB8AC3E}">
        <p14:creationId xmlns:p14="http://schemas.microsoft.com/office/powerpoint/2010/main" val="2730473706"/>
      </p:ext>
    </p:extLst>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187</a:t>
            </a:fld>
            <a:endParaRPr lang="fr-FR"/>
          </a:p>
        </p:txBody>
      </p:sp>
    </p:spTree>
    <p:extLst>
      <p:ext uri="{BB962C8B-B14F-4D97-AF65-F5344CB8AC3E}">
        <p14:creationId xmlns:p14="http://schemas.microsoft.com/office/powerpoint/2010/main" val="3266943137"/>
      </p:ext>
    </p:extLst>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188</a:t>
            </a:fld>
            <a:endParaRPr lang="fr-FR"/>
          </a:p>
        </p:txBody>
      </p:sp>
    </p:spTree>
    <p:extLst>
      <p:ext uri="{BB962C8B-B14F-4D97-AF65-F5344CB8AC3E}">
        <p14:creationId xmlns:p14="http://schemas.microsoft.com/office/powerpoint/2010/main" val="110230051"/>
      </p:ext>
    </p:extLst>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189</a:t>
            </a:fld>
            <a:endParaRPr lang="fr-FR"/>
          </a:p>
        </p:txBody>
      </p:sp>
    </p:spTree>
    <p:extLst>
      <p:ext uri="{BB962C8B-B14F-4D97-AF65-F5344CB8AC3E}">
        <p14:creationId xmlns:p14="http://schemas.microsoft.com/office/powerpoint/2010/main" val="7779526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a:t>
            </a:fld>
            <a:endParaRPr lang="fr-FR"/>
          </a:p>
        </p:txBody>
      </p:sp>
    </p:spTree>
    <p:extLst>
      <p:ext uri="{BB962C8B-B14F-4D97-AF65-F5344CB8AC3E}">
        <p14:creationId xmlns:p14="http://schemas.microsoft.com/office/powerpoint/2010/main" val="3602237862"/>
      </p:ext>
    </p:extLst>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190</a:t>
            </a:fld>
            <a:endParaRPr lang="fr-FR"/>
          </a:p>
        </p:txBody>
      </p:sp>
    </p:spTree>
    <p:extLst>
      <p:ext uri="{BB962C8B-B14F-4D97-AF65-F5344CB8AC3E}">
        <p14:creationId xmlns:p14="http://schemas.microsoft.com/office/powerpoint/2010/main" val="2038832196"/>
      </p:ext>
    </p:extLst>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191</a:t>
            </a:fld>
            <a:endParaRPr lang="fr-FR"/>
          </a:p>
        </p:txBody>
      </p:sp>
    </p:spTree>
    <p:extLst>
      <p:ext uri="{BB962C8B-B14F-4D97-AF65-F5344CB8AC3E}">
        <p14:creationId xmlns:p14="http://schemas.microsoft.com/office/powerpoint/2010/main" val="2532695085"/>
      </p:ext>
    </p:extLst>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192</a:t>
            </a:fld>
            <a:endParaRPr lang="fr-FR"/>
          </a:p>
        </p:txBody>
      </p:sp>
    </p:spTree>
    <p:extLst>
      <p:ext uri="{BB962C8B-B14F-4D97-AF65-F5344CB8AC3E}">
        <p14:creationId xmlns:p14="http://schemas.microsoft.com/office/powerpoint/2010/main" val="192143019"/>
      </p:ext>
    </p:extLst>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193</a:t>
            </a:fld>
            <a:endParaRPr lang="fr-FR"/>
          </a:p>
        </p:txBody>
      </p:sp>
    </p:spTree>
    <p:extLst>
      <p:ext uri="{BB962C8B-B14F-4D97-AF65-F5344CB8AC3E}">
        <p14:creationId xmlns:p14="http://schemas.microsoft.com/office/powerpoint/2010/main" val="2045809701"/>
      </p:ext>
    </p:extLst>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194</a:t>
            </a:fld>
            <a:endParaRPr lang="fr-FR"/>
          </a:p>
        </p:txBody>
      </p:sp>
    </p:spTree>
    <p:extLst>
      <p:ext uri="{BB962C8B-B14F-4D97-AF65-F5344CB8AC3E}">
        <p14:creationId xmlns:p14="http://schemas.microsoft.com/office/powerpoint/2010/main" val="1470307060"/>
      </p:ext>
    </p:extLst>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195</a:t>
            </a:fld>
            <a:endParaRPr lang="fr-FR"/>
          </a:p>
        </p:txBody>
      </p:sp>
    </p:spTree>
    <p:extLst>
      <p:ext uri="{BB962C8B-B14F-4D97-AF65-F5344CB8AC3E}">
        <p14:creationId xmlns:p14="http://schemas.microsoft.com/office/powerpoint/2010/main" val="1032746540"/>
      </p:ext>
    </p:extLst>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196</a:t>
            </a:fld>
            <a:endParaRPr lang="fr-FR"/>
          </a:p>
        </p:txBody>
      </p:sp>
    </p:spTree>
    <p:extLst>
      <p:ext uri="{BB962C8B-B14F-4D97-AF65-F5344CB8AC3E}">
        <p14:creationId xmlns:p14="http://schemas.microsoft.com/office/powerpoint/2010/main" val="2683728103"/>
      </p:ext>
    </p:extLst>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197</a:t>
            </a:fld>
            <a:endParaRPr lang="fr-FR"/>
          </a:p>
        </p:txBody>
      </p:sp>
    </p:spTree>
    <p:extLst>
      <p:ext uri="{BB962C8B-B14F-4D97-AF65-F5344CB8AC3E}">
        <p14:creationId xmlns:p14="http://schemas.microsoft.com/office/powerpoint/2010/main" val="653117495"/>
      </p:ext>
    </p:extLst>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198</a:t>
            </a:fld>
            <a:endParaRPr lang="fr-FR"/>
          </a:p>
        </p:txBody>
      </p:sp>
    </p:spTree>
    <p:extLst>
      <p:ext uri="{BB962C8B-B14F-4D97-AF65-F5344CB8AC3E}">
        <p14:creationId xmlns:p14="http://schemas.microsoft.com/office/powerpoint/2010/main" val="1136947452"/>
      </p:ext>
    </p:extLst>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199</a:t>
            </a:fld>
            <a:endParaRPr lang="fr-FR"/>
          </a:p>
        </p:txBody>
      </p:sp>
    </p:spTree>
    <p:extLst>
      <p:ext uri="{BB962C8B-B14F-4D97-AF65-F5344CB8AC3E}">
        <p14:creationId xmlns:p14="http://schemas.microsoft.com/office/powerpoint/2010/main" val="4143678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a:t>
            </a:fld>
            <a:endParaRPr lang="fr-FR" dirty="0"/>
          </a:p>
        </p:txBody>
      </p:sp>
    </p:spTree>
    <p:extLst>
      <p:ext uri="{BB962C8B-B14F-4D97-AF65-F5344CB8AC3E}">
        <p14:creationId xmlns:p14="http://schemas.microsoft.com/office/powerpoint/2010/main" val="3359629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a:t>
            </a:fld>
            <a:endParaRPr lang="fr-FR"/>
          </a:p>
        </p:txBody>
      </p:sp>
    </p:spTree>
    <p:extLst>
      <p:ext uri="{BB962C8B-B14F-4D97-AF65-F5344CB8AC3E}">
        <p14:creationId xmlns:p14="http://schemas.microsoft.com/office/powerpoint/2010/main" val="828308546"/>
      </p:ext>
    </p:extLst>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200</a:t>
            </a:fld>
            <a:endParaRPr lang="fr-FR"/>
          </a:p>
        </p:txBody>
      </p:sp>
    </p:spTree>
    <p:extLst>
      <p:ext uri="{BB962C8B-B14F-4D97-AF65-F5344CB8AC3E}">
        <p14:creationId xmlns:p14="http://schemas.microsoft.com/office/powerpoint/2010/main" val="3797167422"/>
      </p:ext>
    </p:extLst>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201</a:t>
            </a:fld>
            <a:endParaRPr lang="fr-FR"/>
          </a:p>
        </p:txBody>
      </p:sp>
    </p:spTree>
    <p:extLst>
      <p:ext uri="{BB962C8B-B14F-4D97-AF65-F5344CB8AC3E}">
        <p14:creationId xmlns:p14="http://schemas.microsoft.com/office/powerpoint/2010/main" val="2888451380"/>
      </p:ext>
    </p:extLst>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202</a:t>
            </a:fld>
            <a:endParaRPr lang="fr-FR"/>
          </a:p>
        </p:txBody>
      </p:sp>
    </p:spTree>
    <p:extLst>
      <p:ext uri="{BB962C8B-B14F-4D97-AF65-F5344CB8AC3E}">
        <p14:creationId xmlns:p14="http://schemas.microsoft.com/office/powerpoint/2010/main" val="948743536"/>
      </p:ext>
    </p:extLst>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203</a:t>
            </a:fld>
            <a:endParaRPr lang="fr-FR"/>
          </a:p>
        </p:txBody>
      </p:sp>
    </p:spTree>
    <p:extLst>
      <p:ext uri="{BB962C8B-B14F-4D97-AF65-F5344CB8AC3E}">
        <p14:creationId xmlns:p14="http://schemas.microsoft.com/office/powerpoint/2010/main" val="153577907"/>
      </p:ext>
    </p:extLst>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204</a:t>
            </a:fld>
            <a:endParaRPr lang="fr-FR"/>
          </a:p>
        </p:txBody>
      </p:sp>
    </p:spTree>
    <p:extLst>
      <p:ext uri="{BB962C8B-B14F-4D97-AF65-F5344CB8AC3E}">
        <p14:creationId xmlns:p14="http://schemas.microsoft.com/office/powerpoint/2010/main" val="2717091682"/>
      </p:ext>
    </p:extLst>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205</a:t>
            </a:fld>
            <a:endParaRPr lang="fr-FR"/>
          </a:p>
        </p:txBody>
      </p:sp>
    </p:spTree>
    <p:extLst>
      <p:ext uri="{BB962C8B-B14F-4D97-AF65-F5344CB8AC3E}">
        <p14:creationId xmlns:p14="http://schemas.microsoft.com/office/powerpoint/2010/main" val="1831752953"/>
      </p:ext>
    </p:extLst>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206</a:t>
            </a:fld>
            <a:endParaRPr lang="fr-FR"/>
          </a:p>
        </p:txBody>
      </p:sp>
    </p:spTree>
    <p:extLst>
      <p:ext uri="{BB962C8B-B14F-4D97-AF65-F5344CB8AC3E}">
        <p14:creationId xmlns:p14="http://schemas.microsoft.com/office/powerpoint/2010/main" val="1197645838"/>
      </p:ext>
    </p:extLst>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207</a:t>
            </a:fld>
            <a:endParaRPr lang="fr-FR"/>
          </a:p>
        </p:txBody>
      </p:sp>
    </p:spTree>
    <p:extLst>
      <p:ext uri="{BB962C8B-B14F-4D97-AF65-F5344CB8AC3E}">
        <p14:creationId xmlns:p14="http://schemas.microsoft.com/office/powerpoint/2010/main" val="1647550439"/>
      </p:ext>
    </p:extLst>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208</a:t>
            </a:fld>
            <a:endParaRPr lang="fr-FR"/>
          </a:p>
        </p:txBody>
      </p:sp>
    </p:spTree>
    <p:extLst>
      <p:ext uri="{BB962C8B-B14F-4D97-AF65-F5344CB8AC3E}">
        <p14:creationId xmlns:p14="http://schemas.microsoft.com/office/powerpoint/2010/main" val="2974986693"/>
      </p:ext>
    </p:extLst>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209</a:t>
            </a:fld>
            <a:endParaRPr lang="fr-FR"/>
          </a:p>
        </p:txBody>
      </p:sp>
    </p:spTree>
    <p:extLst>
      <p:ext uri="{BB962C8B-B14F-4D97-AF65-F5344CB8AC3E}">
        <p14:creationId xmlns:p14="http://schemas.microsoft.com/office/powerpoint/2010/main" val="9518320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a:t>
            </a:fld>
            <a:endParaRPr lang="fr-FR"/>
          </a:p>
        </p:txBody>
      </p:sp>
    </p:spTree>
    <p:extLst>
      <p:ext uri="{BB962C8B-B14F-4D97-AF65-F5344CB8AC3E}">
        <p14:creationId xmlns:p14="http://schemas.microsoft.com/office/powerpoint/2010/main" val="3335420793"/>
      </p:ext>
    </p:extLst>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210</a:t>
            </a:fld>
            <a:endParaRPr lang="fr-FR"/>
          </a:p>
        </p:txBody>
      </p:sp>
    </p:spTree>
    <p:extLst>
      <p:ext uri="{BB962C8B-B14F-4D97-AF65-F5344CB8AC3E}">
        <p14:creationId xmlns:p14="http://schemas.microsoft.com/office/powerpoint/2010/main" val="1863876668"/>
      </p:ext>
    </p:extLst>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211</a:t>
            </a:fld>
            <a:endParaRPr lang="fr-FR"/>
          </a:p>
        </p:txBody>
      </p:sp>
    </p:spTree>
    <p:extLst>
      <p:ext uri="{BB962C8B-B14F-4D97-AF65-F5344CB8AC3E}">
        <p14:creationId xmlns:p14="http://schemas.microsoft.com/office/powerpoint/2010/main" val="1417329013"/>
      </p:ext>
    </p:extLst>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212</a:t>
            </a:fld>
            <a:endParaRPr lang="fr-FR"/>
          </a:p>
        </p:txBody>
      </p:sp>
    </p:spTree>
    <p:extLst>
      <p:ext uri="{BB962C8B-B14F-4D97-AF65-F5344CB8AC3E}">
        <p14:creationId xmlns:p14="http://schemas.microsoft.com/office/powerpoint/2010/main" val="381117857"/>
      </p:ext>
    </p:extLst>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213</a:t>
            </a:fld>
            <a:endParaRPr lang="fr-FR"/>
          </a:p>
        </p:txBody>
      </p:sp>
    </p:spTree>
    <p:extLst>
      <p:ext uri="{BB962C8B-B14F-4D97-AF65-F5344CB8AC3E}">
        <p14:creationId xmlns:p14="http://schemas.microsoft.com/office/powerpoint/2010/main" val="4104004343"/>
      </p:ext>
    </p:extLst>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214</a:t>
            </a:fld>
            <a:endParaRPr lang="fr-FR"/>
          </a:p>
        </p:txBody>
      </p:sp>
    </p:spTree>
    <p:extLst>
      <p:ext uri="{BB962C8B-B14F-4D97-AF65-F5344CB8AC3E}">
        <p14:creationId xmlns:p14="http://schemas.microsoft.com/office/powerpoint/2010/main" val="2233466727"/>
      </p:ext>
    </p:extLst>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215</a:t>
            </a:fld>
            <a:endParaRPr lang="fr-FR"/>
          </a:p>
        </p:txBody>
      </p:sp>
    </p:spTree>
    <p:extLst>
      <p:ext uri="{BB962C8B-B14F-4D97-AF65-F5344CB8AC3E}">
        <p14:creationId xmlns:p14="http://schemas.microsoft.com/office/powerpoint/2010/main" val="1122418899"/>
      </p:ext>
    </p:extLst>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216</a:t>
            </a:fld>
            <a:endParaRPr lang="fr-FR"/>
          </a:p>
        </p:txBody>
      </p:sp>
    </p:spTree>
    <p:extLst>
      <p:ext uri="{BB962C8B-B14F-4D97-AF65-F5344CB8AC3E}">
        <p14:creationId xmlns:p14="http://schemas.microsoft.com/office/powerpoint/2010/main" val="3276191745"/>
      </p:ext>
    </p:extLst>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217</a:t>
            </a:fld>
            <a:endParaRPr lang="fr-FR"/>
          </a:p>
        </p:txBody>
      </p:sp>
    </p:spTree>
    <p:extLst>
      <p:ext uri="{BB962C8B-B14F-4D97-AF65-F5344CB8AC3E}">
        <p14:creationId xmlns:p14="http://schemas.microsoft.com/office/powerpoint/2010/main" val="677264834"/>
      </p:ext>
    </p:extLst>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218</a:t>
            </a:fld>
            <a:endParaRPr lang="fr-FR"/>
          </a:p>
        </p:txBody>
      </p:sp>
    </p:spTree>
    <p:extLst>
      <p:ext uri="{BB962C8B-B14F-4D97-AF65-F5344CB8AC3E}">
        <p14:creationId xmlns:p14="http://schemas.microsoft.com/office/powerpoint/2010/main" val="291708877"/>
      </p:ext>
    </p:extLst>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219</a:t>
            </a:fld>
            <a:endParaRPr lang="fr-FR"/>
          </a:p>
        </p:txBody>
      </p:sp>
    </p:spTree>
    <p:extLst>
      <p:ext uri="{BB962C8B-B14F-4D97-AF65-F5344CB8AC3E}">
        <p14:creationId xmlns:p14="http://schemas.microsoft.com/office/powerpoint/2010/main" val="30111535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a:t>
            </a:fld>
            <a:endParaRPr lang="fr-FR"/>
          </a:p>
        </p:txBody>
      </p:sp>
    </p:spTree>
    <p:extLst>
      <p:ext uri="{BB962C8B-B14F-4D97-AF65-F5344CB8AC3E}">
        <p14:creationId xmlns:p14="http://schemas.microsoft.com/office/powerpoint/2010/main" val="1849014494"/>
      </p:ext>
    </p:extLst>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220</a:t>
            </a:fld>
            <a:endParaRPr lang="fr-FR"/>
          </a:p>
        </p:txBody>
      </p:sp>
    </p:spTree>
    <p:extLst>
      <p:ext uri="{BB962C8B-B14F-4D97-AF65-F5344CB8AC3E}">
        <p14:creationId xmlns:p14="http://schemas.microsoft.com/office/powerpoint/2010/main" val="3712432191"/>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221</a:t>
            </a:fld>
            <a:endParaRPr lang="fr-FR"/>
          </a:p>
        </p:txBody>
      </p:sp>
    </p:spTree>
    <p:extLst>
      <p:ext uri="{BB962C8B-B14F-4D97-AF65-F5344CB8AC3E}">
        <p14:creationId xmlns:p14="http://schemas.microsoft.com/office/powerpoint/2010/main" val="3148259549"/>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222</a:t>
            </a:fld>
            <a:endParaRPr lang="fr-FR"/>
          </a:p>
        </p:txBody>
      </p:sp>
    </p:spTree>
    <p:extLst>
      <p:ext uri="{BB962C8B-B14F-4D97-AF65-F5344CB8AC3E}">
        <p14:creationId xmlns:p14="http://schemas.microsoft.com/office/powerpoint/2010/main" val="3599037179"/>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223</a:t>
            </a:fld>
            <a:endParaRPr lang="fr-FR"/>
          </a:p>
        </p:txBody>
      </p:sp>
    </p:spTree>
    <p:extLst>
      <p:ext uri="{BB962C8B-B14F-4D97-AF65-F5344CB8AC3E}">
        <p14:creationId xmlns:p14="http://schemas.microsoft.com/office/powerpoint/2010/main" val="2414225984"/>
      </p:ext>
    </p:extLst>
  </p:cSld>
  <p:clrMapOvr>
    <a:masterClrMapping/>
  </p:clrMapOvr>
</p:notes>
</file>

<file path=ppt/notesSlides/notesSlide2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224</a:t>
            </a:fld>
            <a:endParaRPr lang="fr-FR"/>
          </a:p>
        </p:txBody>
      </p:sp>
    </p:spTree>
    <p:extLst>
      <p:ext uri="{BB962C8B-B14F-4D97-AF65-F5344CB8AC3E}">
        <p14:creationId xmlns:p14="http://schemas.microsoft.com/office/powerpoint/2010/main" val="2311488912"/>
      </p:ext>
    </p:extLst>
  </p:cSld>
  <p:clrMapOvr>
    <a:masterClrMapping/>
  </p:clrMapOvr>
</p:notes>
</file>

<file path=ppt/notesSlides/notesSlide2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225</a:t>
            </a:fld>
            <a:endParaRPr lang="fr-FR"/>
          </a:p>
        </p:txBody>
      </p:sp>
    </p:spTree>
    <p:extLst>
      <p:ext uri="{BB962C8B-B14F-4D97-AF65-F5344CB8AC3E}">
        <p14:creationId xmlns:p14="http://schemas.microsoft.com/office/powerpoint/2010/main" val="4083673215"/>
      </p:ext>
    </p:extLst>
  </p:cSld>
  <p:clrMapOvr>
    <a:masterClrMapping/>
  </p:clrMapOvr>
</p:notes>
</file>

<file path=ppt/notesSlides/notesSlide2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226</a:t>
            </a:fld>
            <a:endParaRPr lang="fr-FR" dirty="0"/>
          </a:p>
        </p:txBody>
      </p:sp>
    </p:spTree>
    <p:extLst>
      <p:ext uri="{BB962C8B-B14F-4D97-AF65-F5344CB8AC3E}">
        <p14:creationId xmlns:p14="http://schemas.microsoft.com/office/powerpoint/2010/main" val="3269102190"/>
      </p:ext>
    </p:extLst>
  </p:cSld>
  <p:clrMapOvr>
    <a:masterClrMapping/>
  </p:clrMapOvr>
</p:notes>
</file>

<file path=ppt/notesSlides/notesSlide2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227</a:t>
            </a:fld>
            <a:endParaRPr lang="fr-FR"/>
          </a:p>
        </p:txBody>
      </p:sp>
    </p:spTree>
    <p:extLst>
      <p:ext uri="{BB962C8B-B14F-4D97-AF65-F5344CB8AC3E}">
        <p14:creationId xmlns:p14="http://schemas.microsoft.com/office/powerpoint/2010/main" val="1542650539"/>
      </p:ext>
    </p:extLst>
  </p:cSld>
  <p:clrMapOvr>
    <a:masterClrMapping/>
  </p:clrMapOvr>
</p:notes>
</file>

<file path=ppt/notesSlides/notesSlide2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228</a:t>
            </a:fld>
            <a:endParaRPr lang="fr-FR"/>
          </a:p>
        </p:txBody>
      </p:sp>
    </p:spTree>
    <p:extLst>
      <p:ext uri="{BB962C8B-B14F-4D97-AF65-F5344CB8AC3E}">
        <p14:creationId xmlns:p14="http://schemas.microsoft.com/office/powerpoint/2010/main" val="3235517928"/>
      </p:ext>
    </p:extLst>
  </p:cSld>
  <p:clrMapOvr>
    <a:masterClrMapping/>
  </p:clrMapOvr>
</p:notes>
</file>

<file path=ppt/notesSlides/notesSlide2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229</a:t>
            </a:fld>
            <a:endParaRPr lang="fr-FR"/>
          </a:p>
        </p:txBody>
      </p:sp>
    </p:spTree>
    <p:extLst>
      <p:ext uri="{BB962C8B-B14F-4D97-AF65-F5344CB8AC3E}">
        <p14:creationId xmlns:p14="http://schemas.microsoft.com/office/powerpoint/2010/main" val="32347032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a:t>
            </a:fld>
            <a:endParaRPr lang="fr-FR"/>
          </a:p>
        </p:txBody>
      </p:sp>
    </p:spTree>
    <p:extLst>
      <p:ext uri="{BB962C8B-B14F-4D97-AF65-F5344CB8AC3E}">
        <p14:creationId xmlns:p14="http://schemas.microsoft.com/office/powerpoint/2010/main" val="198691802"/>
      </p:ext>
    </p:extLst>
  </p:cSld>
  <p:clrMapOvr>
    <a:masterClrMapping/>
  </p:clrMapOvr>
</p:notes>
</file>

<file path=ppt/notesSlides/notesSlide2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230</a:t>
            </a:fld>
            <a:endParaRPr lang="fr-FR"/>
          </a:p>
        </p:txBody>
      </p:sp>
    </p:spTree>
    <p:extLst>
      <p:ext uri="{BB962C8B-B14F-4D97-AF65-F5344CB8AC3E}">
        <p14:creationId xmlns:p14="http://schemas.microsoft.com/office/powerpoint/2010/main" val="3122216585"/>
      </p:ext>
    </p:extLst>
  </p:cSld>
  <p:clrMapOvr>
    <a:masterClrMapping/>
  </p:clrMapOvr>
</p:notes>
</file>

<file path=ppt/notesSlides/notesSlide2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231</a:t>
            </a:fld>
            <a:endParaRPr lang="fr-FR"/>
          </a:p>
        </p:txBody>
      </p:sp>
    </p:spTree>
    <p:extLst>
      <p:ext uri="{BB962C8B-B14F-4D97-AF65-F5344CB8AC3E}">
        <p14:creationId xmlns:p14="http://schemas.microsoft.com/office/powerpoint/2010/main" val="2656403237"/>
      </p:ext>
    </p:extLst>
  </p:cSld>
  <p:clrMapOvr>
    <a:masterClrMapping/>
  </p:clrMapOvr>
</p:notes>
</file>

<file path=ppt/notesSlides/notesSlide2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232</a:t>
            </a:fld>
            <a:endParaRPr lang="fr-FR"/>
          </a:p>
        </p:txBody>
      </p:sp>
    </p:spTree>
    <p:extLst>
      <p:ext uri="{BB962C8B-B14F-4D97-AF65-F5344CB8AC3E}">
        <p14:creationId xmlns:p14="http://schemas.microsoft.com/office/powerpoint/2010/main" val="2002903166"/>
      </p:ext>
    </p:extLst>
  </p:cSld>
  <p:clrMapOvr>
    <a:masterClrMapping/>
  </p:clrMapOvr>
</p:notes>
</file>

<file path=ppt/notesSlides/notesSlide2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233</a:t>
            </a:fld>
            <a:endParaRPr lang="fr-FR"/>
          </a:p>
        </p:txBody>
      </p:sp>
    </p:spTree>
    <p:extLst>
      <p:ext uri="{BB962C8B-B14F-4D97-AF65-F5344CB8AC3E}">
        <p14:creationId xmlns:p14="http://schemas.microsoft.com/office/powerpoint/2010/main" val="3100942560"/>
      </p:ext>
    </p:extLst>
  </p:cSld>
  <p:clrMapOvr>
    <a:masterClrMapping/>
  </p:clrMapOvr>
</p:notes>
</file>

<file path=ppt/notesSlides/notesSlide2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234</a:t>
            </a:fld>
            <a:endParaRPr lang="fr-FR"/>
          </a:p>
        </p:txBody>
      </p:sp>
    </p:spTree>
    <p:extLst>
      <p:ext uri="{BB962C8B-B14F-4D97-AF65-F5344CB8AC3E}">
        <p14:creationId xmlns:p14="http://schemas.microsoft.com/office/powerpoint/2010/main" val="130186318"/>
      </p:ext>
    </p:extLst>
  </p:cSld>
  <p:clrMapOvr>
    <a:masterClrMapping/>
  </p:clrMapOvr>
</p:notes>
</file>

<file path=ppt/notesSlides/notesSlide2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235</a:t>
            </a:fld>
            <a:endParaRPr lang="fr-FR"/>
          </a:p>
        </p:txBody>
      </p:sp>
    </p:spTree>
    <p:extLst>
      <p:ext uri="{BB962C8B-B14F-4D97-AF65-F5344CB8AC3E}">
        <p14:creationId xmlns:p14="http://schemas.microsoft.com/office/powerpoint/2010/main" val="1324879230"/>
      </p:ext>
    </p:extLst>
  </p:cSld>
  <p:clrMapOvr>
    <a:masterClrMapping/>
  </p:clrMapOvr>
</p:notes>
</file>

<file path=ppt/notesSlides/notesSlide2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236</a:t>
            </a:fld>
            <a:endParaRPr lang="fr-FR" dirty="0"/>
          </a:p>
        </p:txBody>
      </p:sp>
    </p:spTree>
    <p:extLst>
      <p:ext uri="{BB962C8B-B14F-4D97-AF65-F5344CB8AC3E}">
        <p14:creationId xmlns:p14="http://schemas.microsoft.com/office/powerpoint/2010/main" val="1379580451"/>
      </p:ext>
    </p:extLst>
  </p:cSld>
  <p:clrMapOvr>
    <a:masterClrMapping/>
  </p:clrMapOvr>
</p:notes>
</file>

<file path=ppt/notesSlides/notesSlide2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237</a:t>
            </a:fld>
            <a:endParaRPr lang="fr-FR"/>
          </a:p>
        </p:txBody>
      </p:sp>
    </p:spTree>
    <p:extLst>
      <p:ext uri="{BB962C8B-B14F-4D97-AF65-F5344CB8AC3E}">
        <p14:creationId xmlns:p14="http://schemas.microsoft.com/office/powerpoint/2010/main" val="840080829"/>
      </p:ext>
    </p:extLst>
  </p:cSld>
  <p:clrMapOvr>
    <a:masterClrMapping/>
  </p:clrMapOvr>
</p:notes>
</file>

<file path=ppt/notesSlides/notesSlide2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238</a:t>
            </a:fld>
            <a:endParaRPr lang="fr-FR"/>
          </a:p>
        </p:txBody>
      </p:sp>
    </p:spTree>
    <p:extLst>
      <p:ext uri="{BB962C8B-B14F-4D97-AF65-F5344CB8AC3E}">
        <p14:creationId xmlns:p14="http://schemas.microsoft.com/office/powerpoint/2010/main" val="1782244731"/>
      </p:ext>
    </p:extLst>
  </p:cSld>
  <p:clrMapOvr>
    <a:masterClrMapping/>
  </p:clrMapOvr>
</p:notes>
</file>

<file path=ppt/notesSlides/notesSlide2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239</a:t>
            </a:fld>
            <a:endParaRPr lang="fr-FR"/>
          </a:p>
        </p:txBody>
      </p:sp>
    </p:spTree>
    <p:extLst>
      <p:ext uri="{BB962C8B-B14F-4D97-AF65-F5344CB8AC3E}">
        <p14:creationId xmlns:p14="http://schemas.microsoft.com/office/powerpoint/2010/main" val="30846329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a:t>
            </a:fld>
            <a:endParaRPr lang="fr-FR"/>
          </a:p>
        </p:txBody>
      </p:sp>
    </p:spTree>
    <p:extLst>
      <p:ext uri="{BB962C8B-B14F-4D97-AF65-F5344CB8AC3E}">
        <p14:creationId xmlns:p14="http://schemas.microsoft.com/office/powerpoint/2010/main" val="3803972734"/>
      </p:ext>
    </p:extLst>
  </p:cSld>
  <p:clrMapOvr>
    <a:masterClrMapping/>
  </p:clrMapOvr>
</p:notes>
</file>

<file path=ppt/notesSlides/notesSlide2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240</a:t>
            </a:fld>
            <a:endParaRPr lang="fr-FR"/>
          </a:p>
        </p:txBody>
      </p:sp>
    </p:spTree>
    <p:extLst>
      <p:ext uri="{BB962C8B-B14F-4D97-AF65-F5344CB8AC3E}">
        <p14:creationId xmlns:p14="http://schemas.microsoft.com/office/powerpoint/2010/main" val="1086113087"/>
      </p:ext>
    </p:extLst>
  </p:cSld>
  <p:clrMapOvr>
    <a:masterClrMapping/>
  </p:clrMapOvr>
</p:notes>
</file>

<file path=ppt/notesSlides/notesSlide2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241</a:t>
            </a:fld>
            <a:endParaRPr lang="fr-FR"/>
          </a:p>
        </p:txBody>
      </p:sp>
    </p:spTree>
    <p:extLst>
      <p:ext uri="{BB962C8B-B14F-4D97-AF65-F5344CB8AC3E}">
        <p14:creationId xmlns:p14="http://schemas.microsoft.com/office/powerpoint/2010/main" val="2033531894"/>
      </p:ext>
    </p:extLst>
  </p:cSld>
  <p:clrMapOvr>
    <a:masterClrMapping/>
  </p:clrMapOvr>
</p:notes>
</file>

<file path=ppt/notesSlides/notesSlide2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242</a:t>
            </a:fld>
            <a:endParaRPr lang="fr-FR"/>
          </a:p>
        </p:txBody>
      </p:sp>
    </p:spTree>
    <p:extLst>
      <p:ext uri="{BB962C8B-B14F-4D97-AF65-F5344CB8AC3E}">
        <p14:creationId xmlns:p14="http://schemas.microsoft.com/office/powerpoint/2010/main" val="4022473284"/>
      </p:ext>
    </p:extLst>
  </p:cSld>
  <p:clrMapOvr>
    <a:masterClrMapping/>
  </p:clrMapOvr>
</p:notes>
</file>

<file path=ppt/notesSlides/notesSlide2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243</a:t>
            </a:fld>
            <a:endParaRPr lang="fr-FR"/>
          </a:p>
        </p:txBody>
      </p:sp>
    </p:spTree>
    <p:extLst>
      <p:ext uri="{BB962C8B-B14F-4D97-AF65-F5344CB8AC3E}">
        <p14:creationId xmlns:p14="http://schemas.microsoft.com/office/powerpoint/2010/main" val="1100826603"/>
      </p:ext>
    </p:extLst>
  </p:cSld>
  <p:clrMapOvr>
    <a:masterClrMapping/>
  </p:clrMapOvr>
</p:notes>
</file>

<file path=ppt/notesSlides/notesSlide2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244</a:t>
            </a:fld>
            <a:endParaRPr lang="fr-FR"/>
          </a:p>
        </p:txBody>
      </p:sp>
    </p:spTree>
    <p:extLst>
      <p:ext uri="{BB962C8B-B14F-4D97-AF65-F5344CB8AC3E}">
        <p14:creationId xmlns:p14="http://schemas.microsoft.com/office/powerpoint/2010/main" val="1290549851"/>
      </p:ext>
    </p:extLst>
  </p:cSld>
  <p:clrMapOvr>
    <a:masterClrMapping/>
  </p:clrMapOvr>
</p:notes>
</file>

<file path=ppt/notesSlides/notesSlide2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245</a:t>
            </a:fld>
            <a:endParaRPr lang="fr-FR"/>
          </a:p>
        </p:txBody>
      </p:sp>
    </p:spTree>
    <p:extLst>
      <p:ext uri="{BB962C8B-B14F-4D97-AF65-F5344CB8AC3E}">
        <p14:creationId xmlns:p14="http://schemas.microsoft.com/office/powerpoint/2010/main" val="3014746845"/>
      </p:ext>
    </p:extLst>
  </p:cSld>
  <p:clrMapOvr>
    <a:masterClrMapping/>
  </p:clrMapOvr>
</p:notes>
</file>

<file path=ppt/notesSlides/notesSlide2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246</a:t>
            </a:fld>
            <a:endParaRPr lang="fr-FR"/>
          </a:p>
        </p:txBody>
      </p:sp>
    </p:spTree>
    <p:extLst>
      <p:ext uri="{BB962C8B-B14F-4D97-AF65-F5344CB8AC3E}">
        <p14:creationId xmlns:p14="http://schemas.microsoft.com/office/powerpoint/2010/main" val="2438234471"/>
      </p:ext>
    </p:extLst>
  </p:cSld>
  <p:clrMapOvr>
    <a:masterClrMapping/>
  </p:clrMapOvr>
</p:notes>
</file>

<file path=ppt/notesSlides/notesSlide2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247</a:t>
            </a:fld>
            <a:endParaRPr lang="fr-FR"/>
          </a:p>
        </p:txBody>
      </p:sp>
    </p:spTree>
    <p:extLst>
      <p:ext uri="{BB962C8B-B14F-4D97-AF65-F5344CB8AC3E}">
        <p14:creationId xmlns:p14="http://schemas.microsoft.com/office/powerpoint/2010/main" val="3931910266"/>
      </p:ext>
    </p:extLst>
  </p:cSld>
  <p:clrMapOvr>
    <a:masterClrMapping/>
  </p:clrMapOvr>
</p:notes>
</file>

<file path=ppt/notesSlides/notesSlide2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248</a:t>
            </a:fld>
            <a:endParaRPr lang="fr-FR"/>
          </a:p>
        </p:txBody>
      </p:sp>
    </p:spTree>
    <p:extLst>
      <p:ext uri="{BB962C8B-B14F-4D97-AF65-F5344CB8AC3E}">
        <p14:creationId xmlns:p14="http://schemas.microsoft.com/office/powerpoint/2010/main" val="1338783563"/>
      </p:ext>
    </p:extLst>
  </p:cSld>
  <p:clrMapOvr>
    <a:masterClrMapping/>
  </p:clrMapOvr>
</p:notes>
</file>

<file path=ppt/notesSlides/notesSlide2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249</a:t>
            </a:fld>
            <a:endParaRPr lang="fr-FR"/>
          </a:p>
        </p:txBody>
      </p:sp>
    </p:spTree>
    <p:extLst>
      <p:ext uri="{BB962C8B-B14F-4D97-AF65-F5344CB8AC3E}">
        <p14:creationId xmlns:p14="http://schemas.microsoft.com/office/powerpoint/2010/main" val="316425718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a:t>
            </a:fld>
            <a:endParaRPr lang="fr-FR"/>
          </a:p>
        </p:txBody>
      </p:sp>
    </p:spTree>
    <p:extLst>
      <p:ext uri="{BB962C8B-B14F-4D97-AF65-F5344CB8AC3E}">
        <p14:creationId xmlns:p14="http://schemas.microsoft.com/office/powerpoint/2010/main" val="1688979982"/>
      </p:ext>
    </p:extLst>
  </p:cSld>
  <p:clrMapOvr>
    <a:masterClrMapping/>
  </p:clrMapOvr>
</p:notes>
</file>

<file path=ppt/notesSlides/notesSlide2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250</a:t>
            </a:fld>
            <a:endParaRPr lang="fr-FR"/>
          </a:p>
        </p:txBody>
      </p:sp>
    </p:spTree>
    <p:extLst>
      <p:ext uri="{BB962C8B-B14F-4D97-AF65-F5344CB8AC3E}">
        <p14:creationId xmlns:p14="http://schemas.microsoft.com/office/powerpoint/2010/main" val="962456305"/>
      </p:ext>
    </p:extLst>
  </p:cSld>
  <p:clrMapOvr>
    <a:masterClrMapping/>
  </p:clrMapOvr>
</p:notes>
</file>

<file path=ppt/notesSlides/notesSlide2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251</a:t>
            </a:fld>
            <a:endParaRPr lang="fr-FR"/>
          </a:p>
        </p:txBody>
      </p:sp>
    </p:spTree>
    <p:extLst>
      <p:ext uri="{BB962C8B-B14F-4D97-AF65-F5344CB8AC3E}">
        <p14:creationId xmlns:p14="http://schemas.microsoft.com/office/powerpoint/2010/main" val="3974220486"/>
      </p:ext>
    </p:extLst>
  </p:cSld>
  <p:clrMapOvr>
    <a:masterClrMapping/>
  </p:clrMapOvr>
</p:notes>
</file>

<file path=ppt/notesSlides/notesSlide2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252</a:t>
            </a:fld>
            <a:endParaRPr lang="fr-FR"/>
          </a:p>
        </p:txBody>
      </p:sp>
    </p:spTree>
    <p:extLst>
      <p:ext uri="{BB962C8B-B14F-4D97-AF65-F5344CB8AC3E}">
        <p14:creationId xmlns:p14="http://schemas.microsoft.com/office/powerpoint/2010/main" val="391650090"/>
      </p:ext>
    </p:extLst>
  </p:cSld>
  <p:clrMapOvr>
    <a:masterClrMapping/>
  </p:clrMapOvr>
</p:notes>
</file>

<file path=ppt/notesSlides/notesSlide2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253</a:t>
            </a:fld>
            <a:endParaRPr lang="fr-FR"/>
          </a:p>
        </p:txBody>
      </p:sp>
    </p:spTree>
    <p:extLst>
      <p:ext uri="{BB962C8B-B14F-4D97-AF65-F5344CB8AC3E}">
        <p14:creationId xmlns:p14="http://schemas.microsoft.com/office/powerpoint/2010/main" val="1769729549"/>
      </p:ext>
    </p:extLst>
  </p:cSld>
  <p:clrMapOvr>
    <a:masterClrMapping/>
  </p:clrMapOvr>
</p:notes>
</file>

<file path=ppt/notesSlides/notesSlide2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254</a:t>
            </a:fld>
            <a:endParaRPr lang="fr-FR"/>
          </a:p>
        </p:txBody>
      </p:sp>
    </p:spTree>
    <p:extLst>
      <p:ext uri="{BB962C8B-B14F-4D97-AF65-F5344CB8AC3E}">
        <p14:creationId xmlns:p14="http://schemas.microsoft.com/office/powerpoint/2010/main" val="3052706301"/>
      </p:ext>
    </p:extLst>
  </p:cSld>
  <p:clrMapOvr>
    <a:masterClrMapping/>
  </p:clrMapOvr>
</p:notes>
</file>

<file path=ppt/notesSlides/notesSlide2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255</a:t>
            </a:fld>
            <a:endParaRPr lang="fr-FR"/>
          </a:p>
        </p:txBody>
      </p:sp>
    </p:spTree>
    <p:extLst>
      <p:ext uri="{BB962C8B-B14F-4D97-AF65-F5344CB8AC3E}">
        <p14:creationId xmlns:p14="http://schemas.microsoft.com/office/powerpoint/2010/main" val="2277427422"/>
      </p:ext>
    </p:extLst>
  </p:cSld>
  <p:clrMapOvr>
    <a:masterClrMapping/>
  </p:clrMapOvr>
</p:notes>
</file>

<file path=ppt/notesSlides/notesSlide2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256</a:t>
            </a:fld>
            <a:endParaRPr lang="fr-FR"/>
          </a:p>
        </p:txBody>
      </p:sp>
    </p:spTree>
    <p:extLst>
      <p:ext uri="{BB962C8B-B14F-4D97-AF65-F5344CB8AC3E}">
        <p14:creationId xmlns:p14="http://schemas.microsoft.com/office/powerpoint/2010/main" val="3497533013"/>
      </p:ext>
    </p:extLst>
  </p:cSld>
  <p:clrMapOvr>
    <a:masterClrMapping/>
  </p:clrMapOvr>
</p:notes>
</file>

<file path=ppt/notesSlides/notesSlide2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257</a:t>
            </a:fld>
            <a:endParaRPr lang="fr-FR"/>
          </a:p>
        </p:txBody>
      </p:sp>
    </p:spTree>
    <p:extLst>
      <p:ext uri="{BB962C8B-B14F-4D97-AF65-F5344CB8AC3E}">
        <p14:creationId xmlns:p14="http://schemas.microsoft.com/office/powerpoint/2010/main" val="583310528"/>
      </p:ext>
    </p:extLst>
  </p:cSld>
  <p:clrMapOvr>
    <a:masterClrMapping/>
  </p:clrMapOvr>
</p:notes>
</file>

<file path=ppt/notesSlides/notesSlide2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258</a:t>
            </a:fld>
            <a:endParaRPr lang="fr-FR"/>
          </a:p>
        </p:txBody>
      </p:sp>
    </p:spTree>
    <p:extLst>
      <p:ext uri="{BB962C8B-B14F-4D97-AF65-F5344CB8AC3E}">
        <p14:creationId xmlns:p14="http://schemas.microsoft.com/office/powerpoint/2010/main" val="2278807023"/>
      </p:ext>
    </p:extLst>
  </p:cSld>
  <p:clrMapOvr>
    <a:masterClrMapping/>
  </p:clrMapOvr>
</p:notes>
</file>

<file path=ppt/notesSlides/notesSlide2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259</a:t>
            </a:fld>
            <a:endParaRPr lang="fr-FR"/>
          </a:p>
        </p:txBody>
      </p:sp>
    </p:spTree>
    <p:extLst>
      <p:ext uri="{BB962C8B-B14F-4D97-AF65-F5344CB8AC3E}">
        <p14:creationId xmlns:p14="http://schemas.microsoft.com/office/powerpoint/2010/main" val="1434626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a:t>
            </a:fld>
            <a:endParaRPr lang="fr-FR"/>
          </a:p>
        </p:txBody>
      </p:sp>
    </p:spTree>
    <p:extLst>
      <p:ext uri="{BB962C8B-B14F-4D97-AF65-F5344CB8AC3E}">
        <p14:creationId xmlns:p14="http://schemas.microsoft.com/office/powerpoint/2010/main" val="3220406238"/>
      </p:ext>
    </p:extLst>
  </p:cSld>
  <p:clrMapOvr>
    <a:masterClrMapping/>
  </p:clrMapOvr>
</p:notes>
</file>

<file path=ppt/notesSlides/notesSlide2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260</a:t>
            </a:fld>
            <a:endParaRPr lang="fr-FR"/>
          </a:p>
        </p:txBody>
      </p:sp>
    </p:spTree>
    <p:extLst>
      <p:ext uri="{BB962C8B-B14F-4D97-AF65-F5344CB8AC3E}">
        <p14:creationId xmlns:p14="http://schemas.microsoft.com/office/powerpoint/2010/main" val="166297"/>
      </p:ext>
    </p:extLst>
  </p:cSld>
  <p:clrMapOvr>
    <a:masterClrMapping/>
  </p:clrMapOvr>
</p:notes>
</file>

<file path=ppt/notesSlides/notesSlide2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261</a:t>
            </a:fld>
            <a:endParaRPr lang="fr-FR"/>
          </a:p>
        </p:txBody>
      </p:sp>
    </p:spTree>
    <p:extLst>
      <p:ext uri="{BB962C8B-B14F-4D97-AF65-F5344CB8AC3E}">
        <p14:creationId xmlns:p14="http://schemas.microsoft.com/office/powerpoint/2010/main" val="1230106176"/>
      </p:ext>
    </p:extLst>
  </p:cSld>
  <p:clrMapOvr>
    <a:masterClrMapping/>
  </p:clrMapOvr>
</p:notes>
</file>

<file path=ppt/notesSlides/notesSlide2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262</a:t>
            </a:fld>
            <a:endParaRPr lang="fr-FR"/>
          </a:p>
        </p:txBody>
      </p:sp>
    </p:spTree>
    <p:extLst>
      <p:ext uri="{BB962C8B-B14F-4D97-AF65-F5344CB8AC3E}">
        <p14:creationId xmlns:p14="http://schemas.microsoft.com/office/powerpoint/2010/main" val="1373379490"/>
      </p:ext>
    </p:extLst>
  </p:cSld>
  <p:clrMapOvr>
    <a:masterClrMapping/>
  </p:clrMapOvr>
</p:notes>
</file>

<file path=ppt/notesSlides/notesSlide2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263</a:t>
            </a:fld>
            <a:endParaRPr lang="fr-FR"/>
          </a:p>
        </p:txBody>
      </p:sp>
    </p:spTree>
    <p:extLst>
      <p:ext uri="{BB962C8B-B14F-4D97-AF65-F5344CB8AC3E}">
        <p14:creationId xmlns:p14="http://schemas.microsoft.com/office/powerpoint/2010/main" val="2342645981"/>
      </p:ext>
    </p:extLst>
  </p:cSld>
  <p:clrMapOvr>
    <a:masterClrMapping/>
  </p:clrMapOvr>
</p:notes>
</file>

<file path=ppt/notesSlides/notesSlide2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264</a:t>
            </a:fld>
            <a:endParaRPr lang="fr-FR"/>
          </a:p>
        </p:txBody>
      </p:sp>
    </p:spTree>
    <p:extLst>
      <p:ext uri="{BB962C8B-B14F-4D97-AF65-F5344CB8AC3E}">
        <p14:creationId xmlns:p14="http://schemas.microsoft.com/office/powerpoint/2010/main" val="3554937458"/>
      </p:ext>
    </p:extLst>
  </p:cSld>
  <p:clrMapOvr>
    <a:masterClrMapping/>
  </p:clrMapOvr>
</p:notes>
</file>

<file path=ppt/notesSlides/notesSlide2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265</a:t>
            </a:fld>
            <a:endParaRPr lang="fr-FR" dirty="0"/>
          </a:p>
        </p:txBody>
      </p:sp>
    </p:spTree>
    <p:extLst>
      <p:ext uri="{BB962C8B-B14F-4D97-AF65-F5344CB8AC3E}">
        <p14:creationId xmlns:p14="http://schemas.microsoft.com/office/powerpoint/2010/main" val="2637524382"/>
      </p:ext>
    </p:extLst>
  </p:cSld>
  <p:clrMapOvr>
    <a:masterClrMapping/>
  </p:clrMapOvr>
</p:notes>
</file>

<file path=ppt/notesSlides/notesSlide2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266</a:t>
            </a:fld>
            <a:endParaRPr lang="fr-FR"/>
          </a:p>
        </p:txBody>
      </p:sp>
    </p:spTree>
    <p:extLst>
      <p:ext uri="{BB962C8B-B14F-4D97-AF65-F5344CB8AC3E}">
        <p14:creationId xmlns:p14="http://schemas.microsoft.com/office/powerpoint/2010/main" val="2446278322"/>
      </p:ext>
    </p:extLst>
  </p:cSld>
  <p:clrMapOvr>
    <a:masterClrMapping/>
  </p:clrMapOvr>
</p:notes>
</file>

<file path=ppt/notesSlides/notesSlide2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267</a:t>
            </a:fld>
            <a:endParaRPr lang="fr-FR"/>
          </a:p>
        </p:txBody>
      </p:sp>
    </p:spTree>
    <p:extLst>
      <p:ext uri="{BB962C8B-B14F-4D97-AF65-F5344CB8AC3E}">
        <p14:creationId xmlns:p14="http://schemas.microsoft.com/office/powerpoint/2010/main" val="3984481618"/>
      </p:ext>
    </p:extLst>
  </p:cSld>
  <p:clrMapOvr>
    <a:masterClrMapping/>
  </p:clrMapOvr>
</p:notes>
</file>

<file path=ppt/notesSlides/notesSlide2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268</a:t>
            </a:fld>
            <a:endParaRPr lang="fr-FR"/>
          </a:p>
        </p:txBody>
      </p:sp>
    </p:spTree>
    <p:extLst>
      <p:ext uri="{BB962C8B-B14F-4D97-AF65-F5344CB8AC3E}">
        <p14:creationId xmlns:p14="http://schemas.microsoft.com/office/powerpoint/2010/main" val="3414518428"/>
      </p:ext>
    </p:extLst>
  </p:cSld>
  <p:clrMapOvr>
    <a:masterClrMapping/>
  </p:clrMapOvr>
</p:notes>
</file>

<file path=ppt/notesSlides/notesSlide2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269</a:t>
            </a:fld>
            <a:endParaRPr lang="fr-FR"/>
          </a:p>
        </p:txBody>
      </p:sp>
    </p:spTree>
    <p:extLst>
      <p:ext uri="{BB962C8B-B14F-4D97-AF65-F5344CB8AC3E}">
        <p14:creationId xmlns:p14="http://schemas.microsoft.com/office/powerpoint/2010/main" val="38306842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a:t>
            </a:fld>
            <a:endParaRPr lang="fr-FR"/>
          </a:p>
        </p:txBody>
      </p:sp>
    </p:spTree>
    <p:extLst>
      <p:ext uri="{BB962C8B-B14F-4D97-AF65-F5344CB8AC3E}">
        <p14:creationId xmlns:p14="http://schemas.microsoft.com/office/powerpoint/2010/main" val="717371738"/>
      </p:ext>
    </p:extLst>
  </p:cSld>
  <p:clrMapOvr>
    <a:masterClrMapping/>
  </p:clrMapOvr>
</p:notes>
</file>

<file path=ppt/notesSlides/notesSlide2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270</a:t>
            </a:fld>
            <a:endParaRPr lang="fr-FR"/>
          </a:p>
        </p:txBody>
      </p:sp>
    </p:spTree>
    <p:extLst>
      <p:ext uri="{BB962C8B-B14F-4D97-AF65-F5344CB8AC3E}">
        <p14:creationId xmlns:p14="http://schemas.microsoft.com/office/powerpoint/2010/main" val="3425087810"/>
      </p:ext>
    </p:extLst>
  </p:cSld>
  <p:clrMapOvr>
    <a:masterClrMapping/>
  </p:clrMapOvr>
</p:notes>
</file>

<file path=ppt/notesSlides/notesSlide2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271</a:t>
            </a:fld>
            <a:endParaRPr lang="fr-FR"/>
          </a:p>
        </p:txBody>
      </p:sp>
    </p:spTree>
    <p:extLst>
      <p:ext uri="{BB962C8B-B14F-4D97-AF65-F5344CB8AC3E}">
        <p14:creationId xmlns:p14="http://schemas.microsoft.com/office/powerpoint/2010/main" val="1401242996"/>
      </p:ext>
    </p:extLst>
  </p:cSld>
  <p:clrMapOvr>
    <a:masterClrMapping/>
  </p:clrMapOvr>
</p:notes>
</file>

<file path=ppt/notesSlides/notesSlide2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272</a:t>
            </a:fld>
            <a:endParaRPr lang="fr-FR"/>
          </a:p>
        </p:txBody>
      </p:sp>
    </p:spTree>
    <p:extLst>
      <p:ext uri="{BB962C8B-B14F-4D97-AF65-F5344CB8AC3E}">
        <p14:creationId xmlns:p14="http://schemas.microsoft.com/office/powerpoint/2010/main" val="3786210709"/>
      </p:ext>
    </p:extLst>
  </p:cSld>
  <p:clrMapOvr>
    <a:masterClrMapping/>
  </p:clrMapOvr>
</p:notes>
</file>

<file path=ppt/notesSlides/notesSlide2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273</a:t>
            </a:fld>
            <a:endParaRPr lang="fr-FR"/>
          </a:p>
        </p:txBody>
      </p:sp>
    </p:spTree>
    <p:extLst>
      <p:ext uri="{BB962C8B-B14F-4D97-AF65-F5344CB8AC3E}">
        <p14:creationId xmlns:p14="http://schemas.microsoft.com/office/powerpoint/2010/main" val="1251732196"/>
      </p:ext>
    </p:extLst>
  </p:cSld>
  <p:clrMapOvr>
    <a:masterClrMapping/>
  </p:clrMapOvr>
</p:notes>
</file>

<file path=ppt/notesSlides/notesSlide2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274</a:t>
            </a:fld>
            <a:endParaRPr lang="fr-FR"/>
          </a:p>
        </p:txBody>
      </p:sp>
    </p:spTree>
    <p:extLst>
      <p:ext uri="{BB962C8B-B14F-4D97-AF65-F5344CB8AC3E}">
        <p14:creationId xmlns:p14="http://schemas.microsoft.com/office/powerpoint/2010/main" val="374632715"/>
      </p:ext>
    </p:extLst>
  </p:cSld>
  <p:clrMapOvr>
    <a:masterClrMapping/>
  </p:clrMapOvr>
</p:notes>
</file>

<file path=ppt/notesSlides/notesSlide2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275</a:t>
            </a:fld>
            <a:endParaRPr lang="fr-FR"/>
          </a:p>
        </p:txBody>
      </p:sp>
    </p:spTree>
    <p:extLst>
      <p:ext uri="{BB962C8B-B14F-4D97-AF65-F5344CB8AC3E}">
        <p14:creationId xmlns:p14="http://schemas.microsoft.com/office/powerpoint/2010/main" val="3345445275"/>
      </p:ext>
    </p:extLst>
  </p:cSld>
  <p:clrMapOvr>
    <a:masterClrMapping/>
  </p:clrMapOvr>
</p:notes>
</file>

<file path=ppt/notesSlides/notesSlide2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276</a:t>
            </a:fld>
            <a:endParaRPr lang="fr-FR"/>
          </a:p>
        </p:txBody>
      </p:sp>
    </p:spTree>
    <p:extLst>
      <p:ext uri="{BB962C8B-B14F-4D97-AF65-F5344CB8AC3E}">
        <p14:creationId xmlns:p14="http://schemas.microsoft.com/office/powerpoint/2010/main" val="1628974510"/>
      </p:ext>
    </p:extLst>
  </p:cSld>
  <p:clrMapOvr>
    <a:masterClrMapping/>
  </p:clrMapOvr>
</p:notes>
</file>

<file path=ppt/notesSlides/notesSlide2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277</a:t>
            </a:fld>
            <a:endParaRPr lang="fr-FR"/>
          </a:p>
        </p:txBody>
      </p:sp>
    </p:spTree>
    <p:extLst>
      <p:ext uri="{BB962C8B-B14F-4D97-AF65-F5344CB8AC3E}">
        <p14:creationId xmlns:p14="http://schemas.microsoft.com/office/powerpoint/2010/main" val="3104944533"/>
      </p:ext>
    </p:extLst>
  </p:cSld>
  <p:clrMapOvr>
    <a:masterClrMapping/>
  </p:clrMapOvr>
</p:notes>
</file>

<file path=ppt/notesSlides/notesSlide2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278</a:t>
            </a:fld>
            <a:endParaRPr lang="fr-FR"/>
          </a:p>
        </p:txBody>
      </p:sp>
    </p:spTree>
    <p:extLst>
      <p:ext uri="{BB962C8B-B14F-4D97-AF65-F5344CB8AC3E}">
        <p14:creationId xmlns:p14="http://schemas.microsoft.com/office/powerpoint/2010/main" val="2484818086"/>
      </p:ext>
    </p:extLst>
  </p:cSld>
  <p:clrMapOvr>
    <a:masterClrMapping/>
  </p:clrMapOvr>
</p:notes>
</file>

<file path=ppt/notesSlides/notesSlide2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279</a:t>
            </a:fld>
            <a:endParaRPr lang="fr-FR"/>
          </a:p>
        </p:txBody>
      </p:sp>
    </p:spTree>
    <p:extLst>
      <p:ext uri="{BB962C8B-B14F-4D97-AF65-F5344CB8AC3E}">
        <p14:creationId xmlns:p14="http://schemas.microsoft.com/office/powerpoint/2010/main" val="24629112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a:t>
            </a:fld>
            <a:endParaRPr lang="fr-FR"/>
          </a:p>
        </p:txBody>
      </p:sp>
    </p:spTree>
    <p:extLst>
      <p:ext uri="{BB962C8B-B14F-4D97-AF65-F5344CB8AC3E}">
        <p14:creationId xmlns:p14="http://schemas.microsoft.com/office/powerpoint/2010/main" val="707571574"/>
      </p:ext>
    </p:extLst>
  </p:cSld>
  <p:clrMapOvr>
    <a:masterClrMapping/>
  </p:clrMapOvr>
</p:notes>
</file>

<file path=ppt/notesSlides/notesSlide2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280</a:t>
            </a:fld>
            <a:endParaRPr lang="fr-FR"/>
          </a:p>
        </p:txBody>
      </p:sp>
    </p:spTree>
    <p:extLst>
      <p:ext uri="{BB962C8B-B14F-4D97-AF65-F5344CB8AC3E}">
        <p14:creationId xmlns:p14="http://schemas.microsoft.com/office/powerpoint/2010/main" val="3337232718"/>
      </p:ext>
    </p:extLst>
  </p:cSld>
  <p:clrMapOvr>
    <a:masterClrMapping/>
  </p:clrMapOvr>
</p:notes>
</file>

<file path=ppt/notesSlides/notesSlide2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281</a:t>
            </a:fld>
            <a:endParaRPr lang="fr-FR"/>
          </a:p>
        </p:txBody>
      </p:sp>
    </p:spTree>
    <p:extLst>
      <p:ext uri="{BB962C8B-B14F-4D97-AF65-F5344CB8AC3E}">
        <p14:creationId xmlns:p14="http://schemas.microsoft.com/office/powerpoint/2010/main" val="3993847804"/>
      </p:ext>
    </p:extLst>
  </p:cSld>
  <p:clrMapOvr>
    <a:masterClrMapping/>
  </p:clrMapOvr>
</p:notes>
</file>

<file path=ppt/notesSlides/notesSlide2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282</a:t>
            </a:fld>
            <a:endParaRPr lang="fr-FR"/>
          </a:p>
        </p:txBody>
      </p:sp>
    </p:spTree>
    <p:extLst>
      <p:ext uri="{BB962C8B-B14F-4D97-AF65-F5344CB8AC3E}">
        <p14:creationId xmlns:p14="http://schemas.microsoft.com/office/powerpoint/2010/main" val="1450703245"/>
      </p:ext>
    </p:extLst>
  </p:cSld>
  <p:clrMapOvr>
    <a:masterClrMapping/>
  </p:clrMapOvr>
</p:notes>
</file>

<file path=ppt/notesSlides/notesSlide2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283</a:t>
            </a:fld>
            <a:endParaRPr lang="fr-FR"/>
          </a:p>
        </p:txBody>
      </p:sp>
    </p:spTree>
    <p:extLst>
      <p:ext uri="{BB962C8B-B14F-4D97-AF65-F5344CB8AC3E}">
        <p14:creationId xmlns:p14="http://schemas.microsoft.com/office/powerpoint/2010/main" val="2134986209"/>
      </p:ext>
    </p:extLst>
  </p:cSld>
  <p:clrMapOvr>
    <a:masterClrMapping/>
  </p:clrMapOvr>
</p:notes>
</file>

<file path=ppt/notesSlides/notesSlide2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284</a:t>
            </a:fld>
            <a:endParaRPr lang="fr-FR" dirty="0"/>
          </a:p>
        </p:txBody>
      </p:sp>
    </p:spTree>
    <p:extLst>
      <p:ext uri="{BB962C8B-B14F-4D97-AF65-F5344CB8AC3E}">
        <p14:creationId xmlns:p14="http://schemas.microsoft.com/office/powerpoint/2010/main" val="926154691"/>
      </p:ext>
    </p:extLst>
  </p:cSld>
  <p:clrMapOvr>
    <a:masterClrMapping/>
  </p:clrMapOvr>
</p:notes>
</file>

<file path=ppt/notesSlides/notesSlide2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285</a:t>
            </a:fld>
            <a:endParaRPr lang="fr-FR"/>
          </a:p>
        </p:txBody>
      </p:sp>
    </p:spTree>
    <p:extLst>
      <p:ext uri="{BB962C8B-B14F-4D97-AF65-F5344CB8AC3E}">
        <p14:creationId xmlns:p14="http://schemas.microsoft.com/office/powerpoint/2010/main" val="3296651445"/>
      </p:ext>
    </p:extLst>
  </p:cSld>
  <p:clrMapOvr>
    <a:masterClrMapping/>
  </p:clrMapOvr>
</p:notes>
</file>

<file path=ppt/notesSlides/notesSlide2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286</a:t>
            </a:fld>
            <a:endParaRPr lang="fr-FR"/>
          </a:p>
        </p:txBody>
      </p:sp>
    </p:spTree>
    <p:extLst>
      <p:ext uri="{BB962C8B-B14F-4D97-AF65-F5344CB8AC3E}">
        <p14:creationId xmlns:p14="http://schemas.microsoft.com/office/powerpoint/2010/main" val="3036858905"/>
      </p:ext>
    </p:extLst>
  </p:cSld>
  <p:clrMapOvr>
    <a:masterClrMapping/>
  </p:clrMapOvr>
</p:notes>
</file>

<file path=ppt/notesSlides/notesSlide2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287</a:t>
            </a:fld>
            <a:endParaRPr lang="fr-FR"/>
          </a:p>
        </p:txBody>
      </p:sp>
    </p:spTree>
    <p:extLst>
      <p:ext uri="{BB962C8B-B14F-4D97-AF65-F5344CB8AC3E}">
        <p14:creationId xmlns:p14="http://schemas.microsoft.com/office/powerpoint/2010/main" val="1608703197"/>
      </p:ext>
    </p:extLst>
  </p:cSld>
  <p:clrMapOvr>
    <a:masterClrMapping/>
  </p:clrMapOvr>
</p:notes>
</file>

<file path=ppt/notesSlides/notesSlide2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288</a:t>
            </a:fld>
            <a:endParaRPr lang="fr-FR"/>
          </a:p>
        </p:txBody>
      </p:sp>
    </p:spTree>
    <p:extLst>
      <p:ext uri="{BB962C8B-B14F-4D97-AF65-F5344CB8AC3E}">
        <p14:creationId xmlns:p14="http://schemas.microsoft.com/office/powerpoint/2010/main" val="1791274515"/>
      </p:ext>
    </p:extLst>
  </p:cSld>
  <p:clrMapOvr>
    <a:masterClrMapping/>
  </p:clrMapOvr>
</p:notes>
</file>

<file path=ppt/notesSlides/notesSlide2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289</a:t>
            </a:fld>
            <a:endParaRPr lang="fr-FR"/>
          </a:p>
        </p:txBody>
      </p:sp>
    </p:spTree>
    <p:extLst>
      <p:ext uri="{BB962C8B-B14F-4D97-AF65-F5344CB8AC3E}">
        <p14:creationId xmlns:p14="http://schemas.microsoft.com/office/powerpoint/2010/main" val="15212116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a:t>
            </a:fld>
            <a:endParaRPr lang="fr-FR"/>
          </a:p>
        </p:txBody>
      </p:sp>
    </p:spTree>
    <p:extLst>
      <p:ext uri="{BB962C8B-B14F-4D97-AF65-F5344CB8AC3E}">
        <p14:creationId xmlns:p14="http://schemas.microsoft.com/office/powerpoint/2010/main" val="2210083761"/>
      </p:ext>
    </p:extLst>
  </p:cSld>
  <p:clrMapOvr>
    <a:masterClrMapping/>
  </p:clrMapOvr>
</p:notes>
</file>

<file path=ppt/notesSlides/notesSlide2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290</a:t>
            </a:fld>
            <a:endParaRPr lang="fr-FR"/>
          </a:p>
        </p:txBody>
      </p:sp>
    </p:spTree>
    <p:extLst>
      <p:ext uri="{BB962C8B-B14F-4D97-AF65-F5344CB8AC3E}">
        <p14:creationId xmlns:p14="http://schemas.microsoft.com/office/powerpoint/2010/main" val="2156049455"/>
      </p:ext>
    </p:extLst>
  </p:cSld>
  <p:clrMapOvr>
    <a:masterClrMapping/>
  </p:clrMapOvr>
</p:notes>
</file>

<file path=ppt/notesSlides/notesSlide2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291</a:t>
            </a:fld>
            <a:endParaRPr lang="fr-FR"/>
          </a:p>
        </p:txBody>
      </p:sp>
    </p:spTree>
    <p:extLst>
      <p:ext uri="{BB962C8B-B14F-4D97-AF65-F5344CB8AC3E}">
        <p14:creationId xmlns:p14="http://schemas.microsoft.com/office/powerpoint/2010/main" val="3660234214"/>
      </p:ext>
    </p:extLst>
  </p:cSld>
  <p:clrMapOvr>
    <a:masterClrMapping/>
  </p:clrMapOvr>
</p:notes>
</file>

<file path=ppt/notesSlides/notesSlide2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292</a:t>
            </a:fld>
            <a:endParaRPr lang="fr-FR"/>
          </a:p>
        </p:txBody>
      </p:sp>
    </p:spTree>
    <p:extLst>
      <p:ext uri="{BB962C8B-B14F-4D97-AF65-F5344CB8AC3E}">
        <p14:creationId xmlns:p14="http://schemas.microsoft.com/office/powerpoint/2010/main" val="3591263001"/>
      </p:ext>
    </p:extLst>
  </p:cSld>
  <p:clrMapOvr>
    <a:masterClrMapping/>
  </p:clrMapOvr>
</p:notes>
</file>

<file path=ppt/notesSlides/notesSlide2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293</a:t>
            </a:fld>
            <a:endParaRPr lang="fr-FR"/>
          </a:p>
        </p:txBody>
      </p:sp>
    </p:spTree>
    <p:extLst>
      <p:ext uri="{BB962C8B-B14F-4D97-AF65-F5344CB8AC3E}">
        <p14:creationId xmlns:p14="http://schemas.microsoft.com/office/powerpoint/2010/main" val="723128660"/>
      </p:ext>
    </p:extLst>
  </p:cSld>
  <p:clrMapOvr>
    <a:masterClrMapping/>
  </p:clrMapOvr>
</p:notes>
</file>

<file path=ppt/notesSlides/notesSlide2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294</a:t>
            </a:fld>
            <a:endParaRPr lang="fr-FR"/>
          </a:p>
        </p:txBody>
      </p:sp>
    </p:spTree>
    <p:extLst>
      <p:ext uri="{BB962C8B-B14F-4D97-AF65-F5344CB8AC3E}">
        <p14:creationId xmlns:p14="http://schemas.microsoft.com/office/powerpoint/2010/main" val="3297205933"/>
      </p:ext>
    </p:extLst>
  </p:cSld>
  <p:clrMapOvr>
    <a:masterClrMapping/>
  </p:clrMapOvr>
</p:notes>
</file>

<file path=ppt/notesSlides/notesSlide2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295</a:t>
            </a:fld>
            <a:endParaRPr lang="fr-FR"/>
          </a:p>
        </p:txBody>
      </p:sp>
    </p:spTree>
    <p:extLst>
      <p:ext uri="{BB962C8B-B14F-4D97-AF65-F5344CB8AC3E}">
        <p14:creationId xmlns:p14="http://schemas.microsoft.com/office/powerpoint/2010/main" val="3177372011"/>
      </p:ext>
    </p:extLst>
  </p:cSld>
  <p:clrMapOvr>
    <a:masterClrMapping/>
  </p:clrMapOvr>
</p:notes>
</file>

<file path=ppt/notesSlides/notesSlide2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296</a:t>
            </a:fld>
            <a:endParaRPr lang="fr-FR"/>
          </a:p>
        </p:txBody>
      </p:sp>
    </p:spTree>
    <p:extLst>
      <p:ext uri="{BB962C8B-B14F-4D97-AF65-F5344CB8AC3E}">
        <p14:creationId xmlns:p14="http://schemas.microsoft.com/office/powerpoint/2010/main" val="2123023343"/>
      </p:ext>
    </p:extLst>
  </p:cSld>
  <p:clrMapOvr>
    <a:masterClrMapping/>
  </p:clrMapOvr>
</p:notes>
</file>

<file path=ppt/notesSlides/notesSlide2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297</a:t>
            </a:fld>
            <a:endParaRPr lang="fr-FR"/>
          </a:p>
        </p:txBody>
      </p:sp>
    </p:spTree>
    <p:extLst>
      <p:ext uri="{BB962C8B-B14F-4D97-AF65-F5344CB8AC3E}">
        <p14:creationId xmlns:p14="http://schemas.microsoft.com/office/powerpoint/2010/main" val="1643901755"/>
      </p:ext>
    </p:extLst>
  </p:cSld>
  <p:clrMapOvr>
    <a:masterClrMapping/>
  </p:clrMapOvr>
</p:notes>
</file>

<file path=ppt/notesSlides/notesSlide2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298</a:t>
            </a:fld>
            <a:endParaRPr lang="fr-FR"/>
          </a:p>
        </p:txBody>
      </p:sp>
    </p:spTree>
    <p:extLst>
      <p:ext uri="{BB962C8B-B14F-4D97-AF65-F5344CB8AC3E}">
        <p14:creationId xmlns:p14="http://schemas.microsoft.com/office/powerpoint/2010/main" val="4044722853"/>
      </p:ext>
    </p:extLst>
  </p:cSld>
  <p:clrMapOvr>
    <a:masterClrMapping/>
  </p:clrMapOvr>
</p:notes>
</file>

<file path=ppt/notesSlides/notesSlide2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299</a:t>
            </a:fld>
            <a:endParaRPr lang="fr-FR"/>
          </a:p>
        </p:txBody>
      </p:sp>
    </p:spTree>
    <p:extLst>
      <p:ext uri="{BB962C8B-B14F-4D97-AF65-F5344CB8AC3E}">
        <p14:creationId xmlns:p14="http://schemas.microsoft.com/office/powerpoint/2010/main" val="16381651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a:t>
            </a:fld>
            <a:endParaRPr lang="fr-FR"/>
          </a:p>
        </p:txBody>
      </p:sp>
    </p:spTree>
    <p:extLst>
      <p:ext uri="{BB962C8B-B14F-4D97-AF65-F5344CB8AC3E}">
        <p14:creationId xmlns:p14="http://schemas.microsoft.com/office/powerpoint/2010/main" val="396542146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a:t>
            </a:fld>
            <a:endParaRPr lang="fr-FR"/>
          </a:p>
        </p:txBody>
      </p:sp>
    </p:spTree>
    <p:extLst>
      <p:ext uri="{BB962C8B-B14F-4D97-AF65-F5344CB8AC3E}">
        <p14:creationId xmlns:p14="http://schemas.microsoft.com/office/powerpoint/2010/main" val="4134223202"/>
      </p:ext>
    </p:extLst>
  </p:cSld>
  <p:clrMapOvr>
    <a:masterClrMapping/>
  </p:clrMapOvr>
</p:notes>
</file>

<file path=ppt/notesSlides/notesSlide3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300</a:t>
            </a:fld>
            <a:endParaRPr lang="fr-FR"/>
          </a:p>
        </p:txBody>
      </p:sp>
    </p:spTree>
    <p:extLst>
      <p:ext uri="{BB962C8B-B14F-4D97-AF65-F5344CB8AC3E}">
        <p14:creationId xmlns:p14="http://schemas.microsoft.com/office/powerpoint/2010/main" val="41110444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31</a:t>
            </a:fld>
            <a:endParaRPr lang="fr-FR"/>
          </a:p>
        </p:txBody>
      </p:sp>
    </p:spTree>
    <p:extLst>
      <p:ext uri="{BB962C8B-B14F-4D97-AF65-F5344CB8AC3E}">
        <p14:creationId xmlns:p14="http://schemas.microsoft.com/office/powerpoint/2010/main" val="1327018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32</a:t>
            </a:fld>
            <a:endParaRPr lang="fr-FR"/>
          </a:p>
        </p:txBody>
      </p:sp>
    </p:spTree>
    <p:extLst>
      <p:ext uri="{BB962C8B-B14F-4D97-AF65-F5344CB8AC3E}">
        <p14:creationId xmlns:p14="http://schemas.microsoft.com/office/powerpoint/2010/main" val="309470164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33</a:t>
            </a:fld>
            <a:endParaRPr lang="fr-FR"/>
          </a:p>
        </p:txBody>
      </p:sp>
    </p:spTree>
    <p:extLst>
      <p:ext uri="{BB962C8B-B14F-4D97-AF65-F5344CB8AC3E}">
        <p14:creationId xmlns:p14="http://schemas.microsoft.com/office/powerpoint/2010/main" val="19223696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34</a:t>
            </a:fld>
            <a:endParaRPr lang="fr-FR"/>
          </a:p>
        </p:txBody>
      </p:sp>
    </p:spTree>
    <p:extLst>
      <p:ext uri="{BB962C8B-B14F-4D97-AF65-F5344CB8AC3E}">
        <p14:creationId xmlns:p14="http://schemas.microsoft.com/office/powerpoint/2010/main" val="25416849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35</a:t>
            </a:fld>
            <a:endParaRPr lang="fr-FR"/>
          </a:p>
        </p:txBody>
      </p:sp>
    </p:spTree>
    <p:extLst>
      <p:ext uri="{BB962C8B-B14F-4D97-AF65-F5344CB8AC3E}">
        <p14:creationId xmlns:p14="http://schemas.microsoft.com/office/powerpoint/2010/main" val="268114885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36</a:t>
            </a:fld>
            <a:endParaRPr lang="fr-FR"/>
          </a:p>
        </p:txBody>
      </p:sp>
    </p:spTree>
    <p:extLst>
      <p:ext uri="{BB962C8B-B14F-4D97-AF65-F5344CB8AC3E}">
        <p14:creationId xmlns:p14="http://schemas.microsoft.com/office/powerpoint/2010/main" val="32040335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37</a:t>
            </a:fld>
            <a:endParaRPr lang="fr-FR"/>
          </a:p>
        </p:txBody>
      </p:sp>
    </p:spTree>
    <p:extLst>
      <p:ext uri="{BB962C8B-B14F-4D97-AF65-F5344CB8AC3E}">
        <p14:creationId xmlns:p14="http://schemas.microsoft.com/office/powerpoint/2010/main" val="391152700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38</a:t>
            </a:fld>
            <a:endParaRPr lang="fr-FR"/>
          </a:p>
        </p:txBody>
      </p:sp>
    </p:spTree>
    <p:extLst>
      <p:ext uri="{BB962C8B-B14F-4D97-AF65-F5344CB8AC3E}">
        <p14:creationId xmlns:p14="http://schemas.microsoft.com/office/powerpoint/2010/main" val="252375062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39</a:t>
            </a:fld>
            <a:endParaRPr lang="fr-FR"/>
          </a:p>
        </p:txBody>
      </p:sp>
    </p:spTree>
    <p:extLst>
      <p:ext uri="{BB962C8B-B14F-4D97-AF65-F5344CB8AC3E}">
        <p14:creationId xmlns:p14="http://schemas.microsoft.com/office/powerpoint/2010/main" val="1258412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a:t>
            </a:fld>
            <a:endParaRPr lang="fr-FR"/>
          </a:p>
        </p:txBody>
      </p:sp>
    </p:spTree>
    <p:extLst>
      <p:ext uri="{BB962C8B-B14F-4D97-AF65-F5344CB8AC3E}">
        <p14:creationId xmlns:p14="http://schemas.microsoft.com/office/powerpoint/2010/main" val="118858335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40</a:t>
            </a:fld>
            <a:endParaRPr lang="fr-FR"/>
          </a:p>
        </p:txBody>
      </p:sp>
    </p:spTree>
    <p:extLst>
      <p:ext uri="{BB962C8B-B14F-4D97-AF65-F5344CB8AC3E}">
        <p14:creationId xmlns:p14="http://schemas.microsoft.com/office/powerpoint/2010/main" val="176614241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41</a:t>
            </a:fld>
            <a:endParaRPr lang="fr-FR"/>
          </a:p>
        </p:txBody>
      </p:sp>
    </p:spTree>
    <p:extLst>
      <p:ext uri="{BB962C8B-B14F-4D97-AF65-F5344CB8AC3E}">
        <p14:creationId xmlns:p14="http://schemas.microsoft.com/office/powerpoint/2010/main" val="4677136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42</a:t>
            </a:fld>
            <a:endParaRPr lang="fr-FR"/>
          </a:p>
        </p:txBody>
      </p:sp>
    </p:spTree>
    <p:extLst>
      <p:ext uri="{BB962C8B-B14F-4D97-AF65-F5344CB8AC3E}">
        <p14:creationId xmlns:p14="http://schemas.microsoft.com/office/powerpoint/2010/main" val="38085181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43</a:t>
            </a:fld>
            <a:endParaRPr lang="fr-FR"/>
          </a:p>
        </p:txBody>
      </p:sp>
    </p:spTree>
    <p:extLst>
      <p:ext uri="{BB962C8B-B14F-4D97-AF65-F5344CB8AC3E}">
        <p14:creationId xmlns:p14="http://schemas.microsoft.com/office/powerpoint/2010/main" val="242729942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44</a:t>
            </a:fld>
            <a:endParaRPr lang="fr-FR"/>
          </a:p>
        </p:txBody>
      </p:sp>
    </p:spTree>
    <p:extLst>
      <p:ext uri="{BB962C8B-B14F-4D97-AF65-F5344CB8AC3E}">
        <p14:creationId xmlns:p14="http://schemas.microsoft.com/office/powerpoint/2010/main" val="263258002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45</a:t>
            </a:fld>
            <a:endParaRPr lang="fr-FR"/>
          </a:p>
        </p:txBody>
      </p:sp>
    </p:spTree>
    <p:extLst>
      <p:ext uri="{BB962C8B-B14F-4D97-AF65-F5344CB8AC3E}">
        <p14:creationId xmlns:p14="http://schemas.microsoft.com/office/powerpoint/2010/main" val="414769910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46</a:t>
            </a:fld>
            <a:endParaRPr lang="fr-FR"/>
          </a:p>
        </p:txBody>
      </p:sp>
    </p:spTree>
    <p:extLst>
      <p:ext uri="{BB962C8B-B14F-4D97-AF65-F5344CB8AC3E}">
        <p14:creationId xmlns:p14="http://schemas.microsoft.com/office/powerpoint/2010/main" val="141944739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47</a:t>
            </a:fld>
            <a:endParaRPr lang="fr-FR"/>
          </a:p>
        </p:txBody>
      </p:sp>
    </p:spTree>
    <p:extLst>
      <p:ext uri="{BB962C8B-B14F-4D97-AF65-F5344CB8AC3E}">
        <p14:creationId xmlns:p14="http://schemas.microsoft.com/office/powerpoint/2010/main" val="72604153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48</a:t>
            </a:fld>
            <a:endParaRPr lang="fr-FR"/>
          </a:p>
        </p:txBody>
      </p:sp>
    </p:spTree>
    <p:extLst>
      <p:ext uri="{BB962C8B-B14F-4D97-AF65-F5344CB8AC3E}">
        <p14:creationId xmlns:p14="http://schemas.microsoft.com/office/powerpoint/2010/main" val="17693690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49</a:t>
            </a:fld>
            <a:endParaRPr lang="fr-FR"/>
          </a:p>
        </p:txBody>
      </p:sp>
    </p:spTree>
    <p:extLst>
      <p:ext uri="{BB962C8B-B14F-4D97-AF65-F5344CB8AC3E}">
        <p14:creationId xmlns:p14="http://schemas.microsoft.com/office/powerpoint/2010/main" val="34051164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a:t>
            </a:fld>
            <a:endParaRPr lang="fr-FR"/>
          </a:p>
        </p:txBody>
      </p:sp>
    </p:spTree>
    <p:extLst>
      <p:ext uri="{BB962C8B-B14F-4D97-AF65-F5344CB8AC3E}">
        <p14:creationId xmlns:p14="http://schemas.microsoft.com/office/powerpoint/2010/main" val="44451714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50</a:t>
            </a:fld>
            <a:endParaRPr lang="fr-FR"/>
          </a:p>
        </p:txBody>
      </p:sp>
    </p:spTree>
    <p:extLst>
      <p:ext uri="{BB962C8B-B14F-4D97-AF65-F5344CB8AC3E}">
        <p14:creationId xmlns:p14="http://schemas.microsoft.com/office/powerpoint/2010/main" val="25031296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51</a:t>
            </a:fld>
            <a:endParaRPr lang="fr-FR"/>
          </a:p>
        </p:txBody>
      </p:sp>
    </p:spTree>
    <p:extLst>
      <p:ext uri="{BB962C8B-B14F-4D97-AF65-F5344CB8AC3E}">
        <p14:creationId xmlns:p14="http://schemas.microsoft.com/office/powerpoint/2010/main" val="34077455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52</a:t>
            </a:fld>
            <a:endParaRPr lang="fr-FR"/>
          </a:p>
        </p:txBody>
      </p:sp>
    </p:spTree>
    <p:extLst>
      <p:ext uri="{BB962C8B-B14F-4D97-AF65-F5344CB8AC3E}">
        <p14:creationId xmlns:p14="http://schemas.microsoft.com/office/powerpoint/2010/main" val="39112316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53</a:t>
            </a:fld>
            <a:endParaRPr lang="fr-FR"/>
          </a:p>
        </p:txBody>
      </p:sp>
    </p:spTree>
    <p:extLst>
      <p:ext uri="{BB962C8B-B14F-4D97-AF65-F5344CB8AC3E}">
        <p14:creationId xmlns:p14="http://schemas.microsoft.com/office/powerpoint/2010/main" val="128098213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54</a:t>
            </a:fld>
            <a:endParaRPr lang="fr-FR"/>
          </a:p>
        </p:txBody>
      </p:sp>
    </p:spTree>
    <p:extLst>
      <p:ext uri="{BB962C8B-B14F-4D97-AF65-F5344CB8AC3E}">
        <p14:creationId xmlns:p14="http://schemas.microsoft.com/office/powerpoint/2010/main" val="107363390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55</a:t>
            </a:fld>
            <a:endParaRPr lang="fr-FR"/>
          </a:p>
        </p:txBody>
      </p:sp>
    </p:spTree>
    <p:extLst>
      <p:ext uri="{BB962C8B-B14F-4D97-AF65-F5344CB8AC3E}">
        <p14:creationId xmlns:p14="http://schemas.microsoft.com/office/powerpoint/2010/main" val="334344425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56</a:t>
            </a:fld>
            <a:endParaRPr lang="fr-FR"/>
          </a:p>
        </p:txBody>
      </p:sp>
    </p:spTree>
    <p:extLst>
      <p:ext uri="{BB962C8B-B14F-4D97-AF65-F5344CB8AC3E}">
        <p14:creationId xmlns:p14="http://schemas.microsoft.com/office/powerpoint/2010/main" val="132937427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57</a:t>
            </a:fld>
            <a:endParaRPr lang="fr-FR"/>
          </a:p>
        </p:txBody>
      </p:sp>
    </p:spTree>
    <p:extLst>
      <p:ext uri="{BB962C8B-B14F-4D97-AF65-F5344CB8AC3E}">
        <p14:creationId xmlns:p14="http://schemas.microsoft.com/office/powerpoint/2010/main" val="23190891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58</a:t>
            </a:fld>
            <a:endParaRPr lang="fr-FR"/>
          </a:p>
        </p:txBody>
      </p:sp>
    </p:spTree>
    <p:extLst>
      <p:ext uri="{BB962C8B-B14F-4D97-AF65-F5344CB8AC3E}">
        <p14:creationId xmlns:p14="http://schemas.microsoft.com/office/powerpoint/2010/main" val="295290998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59</a:t>
            </a:fld>
            <a:endParaRPr lang="fr-FR" dirty="0"/>
          </a:p>
        </p:txBody>
      </p:sp>
    </p:spTree>
    <p:extLst>
      <p:ext uri="{BB962C8B-B14F-4D97-AF65-F5344CB8AC3E}">
        <p14:creationId xmlns:p14="http://schemas.microsoft.com/office/powerpoint/2010/main" val="3628983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a:t>
            </a:fld>
            <a:endParaRPr lang="fr-FR"/>
          </a:p>
        </p:txBody>
      </p:sp>
    </p:spTree>
    <p:extLst>
      <p:ext uri="{BB962C8B-B14F-4D97-AF65-F5344CB8AC3E}">
        <p14:creationId xmlns:p14="http://schemas.microsoft.com/office/powerpoint/2010/main" val="376165961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60</a:t>
            </a:fld>
            <a:endParaRPr lang="fr-FR"/>
          </a:p>
        </p:txBody>
      </p:sp>
    </p:spTree>
    <p:extLst>
      <p:ext uri="{BB962C8B-B14F-4D97-AF65-F5344CB8AC3E}">
        <p14:creationId xmlns:p14="http://schemas.microsoft.com/office/powerpoint/2010/main" val="19253481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61</a:t>
            </a:fld>
            <a:endParaRPr lang="fr-FR"/>
          </a:p>
        </p:txBody>
      </p:sp>
    </p:spTree>
    <p:extLst>
      <p:ext uri="{BB962C8B-B14F-4D97-AF65-F5344CB8AC3E}">
        <p14:creationId xmlns:p14="http://schemas.microsoft.com/office/powerpoint/2010/main" val="285143602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62</a:t>
            </a:fld>
            <a:endParaRPr lang="fr-FR"/>
          </a:p>
        </p:txBody>
      </p:sp>
    </p:spTree>
    <p:extLst>
      <p:ext uri="{BB962C8B-B14F-4D97-AF65-F5344CB8AC3E}">
        <p14:creationId xmlns:p14="http://schemas.microsoft.com/office/powerpoint/2010/main" val="1060456805"/>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63</a:t>
            </a:fld>
            <a:endParaRPr lang="fr-FR"/>
          </a:p>
        </p:txBody>
      </p:sp>
    </p:spTree>
    <p:extLst>
      <p:ext uri="{BB962C8B-B14F-4D97-AF65-F5344CB8AC3E}">
        <p14:creationId xmlns:p14="http://schemas.microsoft.com/office/powerpoint/2010/main" val="66562904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64</a:t>
            </a:fld>
            <a:endParaRPr lang="fr-FR"/>
          </a:p>
        </p:txBody>
      </p:sp>
    </p:spTree>
    <p:extLst>
      <p:ext uri="{BB962C8B-B14F-4D97-AF65-F5344CB8AC3E}">
        <p14:creationId xmlns:p14="http://schemas.microsoft.com/office/powerpoint/2010/main" val="329203289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65</a:t>
            </a:fld>
            <a:endParaRPr lang="fr-FR"/>
          </a:p>
        </p:txBody>
      </p:sp>
    </p:spTree>
    <p:extLst>
      <p:ext uri="{BB962C8B-B14F-4D97-AF65-F5344CB8AC3E}">
        <p14:creationId xmlns:p14="http://schemas.microsoft.com/office/powerpoint/2010/main" val="30262561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66</a:t>
            </a:fld>
            <a:endParaRPr lang="fr-FR"/>
          </a:p>
        </p:txBody>
      </p:sp>
    </p:spTree>
    <p:extLst>
      <p:ext uri="{BB962C8B-B14F-4D97-AF65-F5344CB8AC3E}">
        <p14:creationId xmlns:p14="http://schemas.microsoft.com/office/powerpoint/2010/main" val="308619941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67</a:t>
            </a:fld>
            <a:endParaRPr lang="fr-FR"/>
          </a:p>
        </p:txBody>
      </p:sp>
    </p:spTree>
    <p:extLst>
      <p:ext uri="{BB962C8B-B14F-4D97-AF65-F5344CB8AC3E}">
        <p14:creationId xmlns:p14="http://schemas.microsoft.com/office/powerpoint/2010/main" val="353233103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68</a:t>
            </a:fld>
            <a:endParaRPr lang="fr-FR"/>
          </a:p>
        </p:txBody>
      </p:sp>
    </p:spTree>
    <p:extLst>
      <p:ext uri="{BB962C8B-B14F-4D97-AF65-F5344CB8AC3E}">
        <p14:creationId xmlns:p14="http://schemas.microsoft.com/office/powerpoint/2010/main" val="175032928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69</a:t>
            </a:fld>
            <a:endParaRPr lang="fr-FR"/>
          </a:p>
        </p:txBody>
      </p:sp>
    </p:spTree>
    <p:extLst>
      <p:ext uri="{BB962C8B-B14F-4D97-AF65-F5344CB8AC3E}">
        <p14:creationId xmlns:p14="http://schemas.microsoft.com/office/powerpoint/2010/main" val="32642361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a:t>
            </a:fld>
            <a:endParaRPr lang="fr-FR"/>
          </a:p>
        </p:txBody>
      </p:sp>
    </p:spTree>
    <p:extLst>
      <p:ext uri="{BB962C8B-B14F-4D97-AF65-F5344CB8AC3E}">
        <p14:creationId xmlns:p14="http://schemas.microsoft.com/office/powerpoint/2010/main" val="9103590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70</a:t>
            </a:fld>
            <a:endParaRPr lang="fr-FR"/>
          </a:p>
        </p:txBody>
      </p:sp>
    </p:spTree>
    <p:extLst>
      <p:ext uri="{BB962C8B-B14F-4D97-AF65-F5344CB8AC3E}">
        <p14:creationId xmlns:p14="http://schemas.microsoft.com/office/powerpoint/2010/main" val="126450557"/>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71</a:t>
            </a:fld>
            <a:endParaRPr lang="fr-FR"/>
          </a:p>
        </p:txBody>
      </p:sp>
    </p:spTree>
    <p:extLst>
      <p:ext uri="{BB962C8B-B14F-4D97-AF65-F5344CB8AC3E}">
        <p14:creationId xmlns:p14="http://schemas.microsoft.com/office/powerpoint/2010/main" val="37771017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72</a:t>
            </a:fld>
            <a:endParaRPr lang="fr-FR"/>
          </a:p>
        </p:txBody>
      </p:sp>
    </p:spTree>
    <p:extLst>
      <p:ext uri="{BB962C8B-B14F-4D97-AF65-F5344CB8AC3E}">
        <p14:creationId xmlns:p14="http://schemas.microsoft.com/office/powerpoint/2010/main" val="353556863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73</a:t>
            </a:fld>
            <a:endParaRPr lang="fr-FR"/>
          </a:p>
        </p:txBody>
      </p:sp>
    </p:spTree>
    <p:extLst>
      <p:ext uri="{BB962C8B-B14F-4D97-AF65-F5344CB8AC3E}">
        <p14:creationId xmlns:p14="http://schemas.microsoft.com/office/powerpoint/2010/main" val="173806970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74</a:t>
            </a:fld>
            <a:endParaRPr lang="fr-FR"/>
          </a:p>
        </p:txBody>
      </p:sp>
    </p:spTree>
    <p:extLst>
      <p:ext uri="{BB962C8B-B14F-4D97-AF65-F5344CB8AC3E}">
        <p14:creationId xmlns:p14="http://schemas.microsoft.com/office/powerpoint/2010/main" val="315107486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75</a:t>
            </a:fld>
            <a:endParaRPr lang="fr-FR"/>
          </a:p>
        </p:txBody>
      </p:sp>
    </p:spTree>
    <p:extLst>
      <p:ext uri="{BB962C8B-B14F-4D97-AF65-F5344CB8AC3E}">
        <p14:creationId xmlns:p14="http://schemas.microsoft.com/office/powerpoint/2010/main" val="194767584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76</a:t>
            </a:fld>
            <a:endParaRPr lang="fr-FR"/>
          </a:p>
        </p:txBody>
      </p:sp>
    </p:spTree>
    <p:extLst>
      <p:ext uri="{BB962C8B-B14F-4D97-AF65-F5344CB8AC3E}">
        <p14:creationId xmlns:p14="http://schemas.microsoft.com/office/powerpoint/2010/main" val="55844517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77</a:t>
            </a:fld>
            <a:endParaRPr lang="fr-FR"/>
          </a:p>
        </p:txBody>
      </p:sp>
    </p:spTree>
    <p:extLst>
      <p:ext uri="{BB962C8B-B14F-4D97-AF65-F5344CB8AC3E}">
        <p14:creationId xmlns:p14="http://schemas.microsoft.com/office/powerpoint/2010/main" val="2407885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78</a:t>
            </a:fld>
            <a:endParaRPr lang="fr-FR"/>
          </a:p>
        </p:txBody>
      </p:sp>
    </p:spTree>
    <p:extLst>
      <p:ext uri="{BB962C8B-B14F-4D97-AF65-F5344CB8AC3E}">
        <p14:creationId xmlns:p14="http://schemas.microsoft.com/office/powerpoint/2010/main" val="1200124637"/>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79</a:t>
            </a:fld>
            <a:endParaRPr lang="fr-FR"/>
          </a:p>
        </p:txBody>
      </p:sp>
    </p:spTree>
    <p:extLst>
      <p:ext uri="{BB962C8B-B14F-4D97-AF65-F5344CB8AC3E}">
        <p14:creationId xmlns:p14="http://schemas.microsoft.com/office/powerpoint/2010/main" val="42067770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a:t>
            </a:fld>
            <a:endParaRPr lang="fr-FR"/>
          </a:p>
        </p:txBody>
      </p:sp>
    </p:spTree>
    <p:extLst>
      <p:ext uri="{BB962C8B-B14F-4D97-AF65-F5344CB8AC3E}">
        <p14:creationId xmlns:p14="http://schemas.microsoft.com/office/powerpoint/2010/main" val="379270789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80</a:t>
            </a:fld>
            <a:endParaRPr lang="fr-FR"/>
          </a:p>
        </p:txBody>
      </p:sp>
    </p:spTree>
    <p:extLst>
      <p:ext uri="{BB962C8B-B14F-4D97-AF65-F5344CB8AC3E}">
        <p14:creationId xmlns:p14="http://schemas.microsoft.com/office/powerpoint/2010/main" val="2554309755"/>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81</a:t>
            </a:fld>
            <a:endParaRPr lang="fr-FR"/>
          </a:p>
        </p:txBody>
      </p:sp>
    </p:spTree>
    <p:extLst>
      <p:ext uri="{BB962C8B-B14F-4D97-AF65-F5344CB8AC3E}">
        <p14:creationId xmlns:p14="http://schemas.microsoft.com/office/powerpoint/2010/main" val="3076313694"/>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82</a:t>
            </a:fld>
            <a:endParaRPr lang="fr-FR"/>
          </a:p>
        </p:txBody>
      </p:sp>
    </p:spTree>
    <p:extLst>
      <p:ext uri="{BB962C8B-B14F-4D97-AF65-F5344CB8AC3E}">
        <p14:creationId xmlns:p14="http://schemas.microsoft.com/office/powerpoint/2010/main" val="125875546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83</a:t>
            </a:fld>
            <a:endParaRPr lang="fr-FR"/>
          </a:p>
        </p:txBody>
      </p:sp>
    </p:spTree>
    <p:extLst>
      <p:ext uri="{BB962C8B-B14F-4D97-AF65-F5344CB8AC3E}">
        <p14:creationId xmlns:p14="http://schemas.microsoft.com/office/powerpoint/2010/main" val="1453485907"/>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84</a:t>
            </a:fld>
            <a:endParaRPr lang="fr-FR"/>
          </a:p>
        </p:txBody>
      </p:sp>
    </p:spTree>
    <p:extLst>
      <p:ext uri="{BB962C8B-B14F-4D97-AF65-F5344CB8AC3E}">
        <p14:creationId xmlns:p14="http://schemas.microsoft.com/office/powerpoint/2010/main" val="10627345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85</a:t>
            </a:fld>
            <a:endParaRPr lang="fr-FR"/>
          </a:p>
        </p:txBody>
      </p:sp>
    </p:spTree>
    <p:extLst>
      <p:ext uri="{BB962C8B-B14F-4D97-AF65-F5344CB8AC3E}">
        <p14:creationId xmlns:p14="http://schemas.microsoft.com/office/powerpoint/2010/main" val="75689727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86</a:t>
            </a:fld>
            <a:endParaRPr lang="fr-FR"/>
          </a:p>
        </p:txBody>
      </p:sp>
    </p:spTree>
    <p:extLst>
      <p:ext uri="{BB962C8B-B14F-4D97-AF65-F5344CB8AC3E}">
        <p14:creationId xmlns:p14="http://schemas.microsoft.com/office/powerpoint/2010/main" val="17240826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87</a:t>
            </a:fld>
            <a:endParaRPr lang="fr-FR"/>
          </a:p>
        </p:txBody>
      </p:sp>
    </p:spTree>
    <p:extLst>
      <p:ext uri="{BB962C8B-B14F-4D97-AF65-F5344CB8AC3E}">
        <p14:creationId xmlns:p14="http://schemas.microsoft.com/office/powerpoint/2010/main" val="4150545269"/>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88</a:t>
            </a:fld>
            <a:endParaRPr lang="fr-FR"/>
          </a:p>
        </p:txBody>
      </p:sp>
    </p:spTree>
    <p:extLst>
      <p:ext uri="{BB962C8B-B14F-4D97-AF65-F5344CB8AC3E}">
        <p14:creationId xmlns:p14="http://schemas.microsoft.com/office/powerpoint/2010/main" val="1055729024"/>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89</a:t>
            </a:fld>
            <a:endParaRPr lang="fr-FR"/>
          </a:p>
        </p:txBody>
      </p:sp>
    </p:spTree>
    <p:extLst>
      <p:ext uri="{BB962C8B-B14F-4D97-AF65-F5344CB8AC3E}">
        <p14:creationId xmlns:p14="http://schemas.microsoft.com/office/powerpoint/2010/main" val="41740378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a:t>
            </a:fld>
            <a:endParaRPr lang="fr-FR"/>
          </a:p>
        </p:txBody>
      </p:sp>
    </p:spTree>
    <p:extLst>
      <p:ext uri="{BB962C8B-B14F-4D97-AF65-F5344CB8AC3E}">
        <p14:creationId xmlns:p14="http://schemas.microsoft.com/office/powerpoint/2010/main" val="2444462842"/>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90</a:t>
            </a:fld>
            <a:endParaRPr lang="fr-FR"/>
          </a:p>
        </p:txBody>
      </p:sp>
    </p:spTree>
    <p:extLst>
      <p:ext uri="{BB962C8B-B14F-4D97-AF65-F5344CB8AC3E}">
        <p14:creationId xmlns:p14="http://schemas.microsoft.com/office/powerpoint/2010/main" val="3731164498"/>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91</a:t>
            </a:fld>
            <a:endParaRPr lang="fr-FR"/>
          </a:p>
        </p:txBody>
      </p:sp>
    </p:spTree>
    <p:extLst>
      <p:ext uri="{BB962C8B-B14F-4D97-AF65-F5344CB8AC3E}">
        <p14:creationId xmlns:p14="http://schemas.microsoft.com/office/powerpoint/2010/main" val="3392123250"/>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92</a:t>
            </a:fld>
            <a:endParaRPr lang="fr-FR"/>
          </a:p>
        </p:txBody>
      </p:sp>
    </p:spTree>
    <p:extLst>
      <p:ext uri="{BB962C8B-B14F-4D97-AF65-F5344CB8AC3E}">
        <p14:creationId xmlns:p14="http://schemas.microsoft.com/office/powerpoint/2010/main" val="1365552147"/>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93</a:t>
            </a:fld>
            <a:endParaRPr lang="fr-FR"/>
          </a:p>
        </p:txBody>
      </p:sp>
    </p:spTree>
    <p:extLst>
      <p:ext uri="{BB962C8B-B14F-4D97-AF65-F5344CB8AC3E}">
        <p14:creationId xmlns:p14="http://schemas.microsoft.com/office/powerpoint/2010/main" val="1200465958"/>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94</a:t>
            </a:fld>
            <a:endParaRPr lang="fr-FR"/>
          </a:p>
        </p:txBody>
      </p:sp>
    </p:spTree>
    <p:extLst>
      <p:ext uri="{BB962C8B-B14F-4D97-AF65-F5344CB8AC3E}">
        <p14:creationId xmlns:p14="http://schemas.microsoft.com/office/powerpoint/2010/main" val="285256779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95</a:t>
            </a:fld>
            <a:endParaRPr lang="fr-FR"/>
          </a:p>
        </p:txBody>
      </p:sp>
    </p:spTree>
    <p:extLst>
      <p:ext uri="{BB962C8B-B14F-4D97-AF65-F5344CB8AC3E}">
        <p14:creationId xmlns:p14="http://schemas.microsoft.com/office/powerpoint/2010/main" val="721505333"/>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96</a:t>
            </a:fld>
            <a:endParaRPr lang="fr-FR" dirty="0"/>
          </a:p>
        </p:txBody>
      </p:sp>
    </p:spTree>
    <p:extLst>
      <p:ext uri="{BB962C8B-B14F-4D97-AF65-F5344CB8AC3E}">
        <p14:creationId xmlns:p14="http://schemas.microsoft.com/office/powerpoint/2010/main" val="2812305604"/>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97</a:t>
            </a:fld>
            <a:endParaRPr lang="fr-FR"/>
          </a:p>
        </p:txBody>
      </p:sp>
    </p:spTree>
    <p:extLst>
      <p:ext uri="{BB962C8B-B14F-4D97-AF65-F5344CB8AC3E}">
        <p14:creationId xmlns:p14="http://schemas.microsoft.com/office/powerpoint/2010/main" val="376411081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98</a:t>
            </a:fld>
            <a:endParaRPr lang="fr-FR"/>
          </a:p>
        </p:txBody>
      </p:sp>
    </p:spTree>
    <p:extLst>
      <p:ext uri="{BB962C8B-B14F-4D97-AF65-F5344CB8AC3E}">
        <p14:creationId xmlns:p14="http://schemas.microsoft.com/office/powerpoint/2010/main" val="139302207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81000" y="685800"/>
            <a:ext cx="6096000" cy="3429000"/>
          </a:xfrm>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F3D9D0A2-4D23-4686-912B-7D94E424B7F3}" type="slidenum">
              <a:rPr lang="fr-FR" smtClean="0"/>
              <a:pPr/>
              <a:t>99</a:t>
            </a:fld>
            <a:endParaRPr lang="fr-FR"/>
          </a:p>
        </p:txBody>
      </p:sp>
    </p:spTree>
    <p:extLst>
      <p:ext uri="{BB962C8B-B14F-4D97-AF65-F5344CB8AC3E}">
        <p14:creationId xmlns:p14="http://schemas.microsoft.com/office/powerpoint/2010/main" val="42813857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914400" y="2130426"/>
            <a:ext cx="10363200" cy="1470025"/>
          </a:xfrm>
        </p:spPr>
        <p:txBody>
          <a:bodyPr/>
          <a:lstStyle/>
          <a:p>
            <a:r>
              <a:rPr lang="fr-FR"/>
              <a:t>Cliquez pour modifier le style du titre</a:t>
            </a:r>
          </a:p>
        </p:txBody>
      </p:sp>
      <p:sp>
        <p:nvSpPr>
          <p:cNvPr id="3" name="Sous-titr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6464499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79392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839200" y="274639"/>
            <a:ext cx="2743200" cy="5851525"/>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609600" y="274639"/>
            <a:ext cx="80264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00360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6849295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963084" y="4406901"/>
            <a:ext cx="103632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9445860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3327073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510058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2"/>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0043428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12207554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09601" y="273050"/>
            <a:ext cx="4011084"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6491936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2389717" y="4800600"/>
            <a:ext cx="73152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88ADBC34-B62F-4D54-AF36-BA0E817DF1BE}" type="datetimeFigureOut">
              <a:rPr lang="fr-FR" smtClean="0"/>
              <a:pPr/>
              <a:t>03/11/2025</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42424321-59C2-440E-8AA1-05FAFD640D22}" type="slidenum">
              <a:rPr lang="fr-FR" smtClean="0"/>
              <a:pPr/>
              <a:t>‹N°›</a:t>
            </a:fld>
            <a:endParaRPr lang="fr-FR"/>
          </a:p>
        </p:txBody>
      </p:sp>
    </p:spTree>
    <p:extLst>
      <p:ext uri="{BB962C8B-B14F-4D97-AF65-F5344CB8AC3E}">
        <p14:creationId xmlns:p14="http://schemas.microsoft.com/office/powerpoint/2010/main" val="23461545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fr-FR"/>
              <a:t>Cliquez pour modifier le style du titre</a:t>
            </a:r>
          </a:p>
        </p:txBody>
      </p:sp>
      <p:sp>
        <p:nvSpPr>
          <p:cNvPr id="3" name="Espace réservé du texte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ADBC34-B62F-4D54-AF36-BA0E817DF1BE}" type="datetimeFigureOut">
              <a:rPr lang="fr-FR" smtClean="0"/>
              <a:pPr/>
              <a:t>03/11/2025</a:t>
            </a:fld>
            <a:endParaRPr lang="fr-FR"/>
          </a:p>
        </p:txBody>
      </p:sp>
      <p:sp>
        <p:nvSpPr>
          <p:cNvPr id="5" name="Espace réservé du pied de page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2424321-59C2-440E-8AA1-05FAFD640D22}" type="slidenum">
              <a:rPr lang="fr-FR" smtClean="0"/>
              <a:pPr/>
              <a:t>‹N°›</a:t>
            </a:fld>
            <a:endParaRPr lang="fr-FR" dirty="0"/>
          </a:p>
        </p:txBody>
      </p:sp>
    </p:spTree>
    <p:extLst>
      <p:ext uri="{BB962C8B-B14F-4D97-AF65-F5344CB8AC3E}">
        <p14:creationId xmlns:p14="http://schemas.microsoft.com/office/powerpoint/2010/main" val="330875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3" Type="http://schemas.openxmlformats.org/officeDocument/2006/relationships/slide" Target="slide137.xml"/><Relationship Id="rId2" Type="http://schemas.openxmlformats.org/officeDocument/2006/relationships/notesSlide" Target="../notesSlides/notesSlide102.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103.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8" Type="http://schemas.openxmlformats.org/officeDocument/2006/relationships/slide" Target="slide134.xml"/><Relationship Id="rId3" Type="http://schemas.openxmlformats.org/officeDocument/2006/relationships/hyperlink" Target="http://ppt/slides/slide3.xml" TargetMode="External"/><Relationship Id="rId7" Type="http://schemas.openxmlformats.org/officeDocument/2006/relationships/slide" Target="slide124.xml"/><Relationship Id="rId2" Type="http://schemas.openxmlformats.org/officeDocument/2006/relationships/notesSlide" Target="../notesSlides/notesSlide105.xml"/><Relationship Id="rId1" Type="http://schemas.openxmlformats.org/officeDocument/2006/relationships/slideLayout" Target="../slideLayouts/slideLayout2.xml"/><Relationship Id="rId6" Type="http://schemas.openxmlformats.org/officeDocument/2006/relationships/slide" Target="slide115.xml"/><Relationship Id="rId5" Type="http://schemas.openxmlformats.org/officeDocument/2006/relationships/slide" Target="slide109.xml"/><Relationship Id="rId4" Type="http://schemas.openxmlformats.org/officeDocument/2006/relationships/slide" Target="slide106.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10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microsoft.com/office/2007/relationships/hdphoto" Target="../media/hdphoto1.wdp"/></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33.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3" Type="http://schemas.openxmlformats.org/officeDocument/2006/relationships/slide" Target="slide143.xml"/><Relationship Id="rId2" Type="http://schemas.openxmlformats.org/officeDocument/2006/relationships/notesSlide" Target="../notesSlides/notesSlide134.xml"/><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35.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36.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7.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38.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3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3" Type="http://schemas.openxmlformats.org/officeDocument/2006/relationships/slide" Target="slide180.xml"/><Relationship Id="rId2" Type="http://schemas.openxmlformats.org/officeDocument/2006/relationships/notesSlide" Target="../notesSlides/notesSlide140.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41.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42.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8" Type="http://schemas.openxmlformats.org/officeDocument/2006/relationships/slide" Target="slide177.xml"/><Relationship Id="rId3" Type="http://schemas.openxmlformats.org/officeDocument/2006/relationships/hyperlink" Target="http://ppt/slides/slide3.xml" TargetMode="External"/><Relationship Id="rId7" Type="http://schemas.openxmlformats.org/officeDocument/2006/relationships/slide" Target="slide165.xml"/><Relationship Id="rId2" Type="http://schemas.openxmlformats.org/officeDocument/2006/relationships/notesSlide" Target="../notesSlides/notesSlide143.xml"/><Relationship Id="rId1" Type="http://schemas.openxmlformats.org/officeDocument/2006/relationships/slideLayout" Target="../slideLayouts/slideLayout2.xml"/><Relationship Id="rId6" Type="http://schemas.openxmlformats.org/officeDocument/2006/relationships/slide" Target="slide156.xml"/><Relationship Id="rId5" Type="http://schemas.openxmlformats.org/officeDocument/2006/relationships/slide" Target="slide150.xml"/><Relationship Id="rId4" Type="http://schemas.openxmlformats.org/officeDocument/2006/relationships/slide" Target="slide144.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44.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45.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46.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47.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2" Type="http://schemas.openxmlformats.org/officeDocument/2006/relationships/notesSlide" Target="../notesSlides/notesSlide148.xml"/><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2" Type="http://schemas.openxmlformats.org/officeDocument/2006/relationships/notesSlide" Target="../notesSlides/notesSlide14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2" Type="http://schemas.openxmlformats.org/officeDocument/2006/relationships/notesSlide" Target="../notesSlides/notesSlide150.xml"/><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2" Type="http://schemas.openxmlformats.org/officeDocument/2006/relationships/notesSlide" Target="../notesSlides/notesSlide151.xml"/><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2" Type="http://schemas.openxmlformats.org/officeDocument/2006/relationships/notesSlide" Target="../notesSlides/notesSlide152.xml"/><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155.xml"/><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156.xml"/><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157.xml"/><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158.xml"/><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15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160.xml"/><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2" Type="http://schemas.openxmlformats.org/officeDocument/2006/relationships/notesSlide" Target="../notesSlides/notesSlide161.xml"/><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162.xml"/><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2" Type="http://schemas.openxmlformats.org/officeDocument/2006/relationships/notesSlide" Target="../notesSlides/notesSlide163.xml"/><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2" Type="http://schemas.openxmlformats.org/officeDocument/2006/relationships/notesSlide" Target="../notesSlides/notesSlide164.xml"/><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2" Type="http://schemas.openxmlformats.org/officeDocument/2006/relationships/notesSlide" Target="../notesSlides/notesSlide165.xml"/><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2" Type="http://schemas.openxmlformats.org/officeDocument/2006/relationships/notesSlide" Target="../notesSlides/notesSlide166.xml"/><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2" Type="http://schemas.openxmlformats.org/officeDocument/2006/relationships/notesSlide" Target="../notesSlides/notesSlide167.xml"/><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168.xml"/><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2" Type="http://schemas.openxmlformats.org/officeDocument/2006/relationships/notesSlide" Target="../notesSlides/notesSlide16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2" Type="http://schemas.openxmlformats.org/officeDocument/2006/relationships/notesSlide" Target="../notesSlides/notesSlide170.xml"/><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2" Type="http://schemas.openxmlformats.org/officeDocument/2006/relationships/notesSlide" Target="../notesSlides/notesSlide171.xml"/><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2" Type="http://schemas.openxmlformats.org/officeDocument/2006/relationships/notesSlide" Target="../notesSlides/notesSlide172.xml"/><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2" Type="http://schemas.openxmlformats.org/officeDocument/2006/relationships/notesSlide" Target="../notesSlides/notesSlide173.xml"/><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2" Type="http://schemas.openxmlformats.org/officeDocument/2006/relationships/notesSlide" Target="../notesSlides/notesSlide174.xml"/><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2" Type="http://schemas.openxmlformats.org/officeDocument/2006/relationships/notesSlide" Target="../notesSlides/notesSlide175.xml"/><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2" Type="http://schemas.openxmlformats.org/officeDocument/2006/relationships/notesSlide" Target="../notesSlides/notesSlide176.xml"/><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3" Type="http://schemas.openxmlformats.org/officeDocument/2006/relationships/slide" Target="slide186.xml"/><Relationship Id="rId2" Type="http://schemas.openxmlformats.org/officeDocument/2006/relationships/notesSlide" Target="../notesSlides/notesSlide177.xml"/><Relationship Id="rId1" Type="http://schemas.openxmlformats.org/officeDocument/2006/relationships/slideLayout" Target="../slideLayouts/slideLayout1.xml"/></Relationships>
</file>

<file path=ppt/slides/_rels/slide178.xml.rels><?xml version="1.0" encoding="UTF-8" standalone="yes"?>
<Relationships xmlns="http://schemas.openxmlformats.org/package/2006/relationships"><Relationship Id="rId2" Type="http://schemas.openxmlformats.org/officeDocument/2006/relationships/notesSlide" Target="../notesSlides/notesSlide178.xml"/><Relationship Id="rId1" Type="http://schemas.openxmlformats.org/officeDocument/2006/relationships/slideLayout" Target="../slideLayouts/slideLayout2.xml"/></Relationships>
</file>

<file path=ppt/slides/_rels/slide179.xml.rels><?xml version="1.0" encoding="UTF-8" standalone="yes"?>
<Relationships xmlns="http://schemas.openxmlformats.org/package/2006/relationships"><Relationship Id="rId2" Type="http://schemas.openxmlformats.org/officeDocument/2006/relationships/notesSlide" Target="../notesSlides/notesSlide17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180.xml"/><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2" Type="http://schemas.openxmlformats.org/officeDocument/2006/relationships/notesSlide" Target="../notesSlides/notesSlide181.xml"/><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2" Type="http://schemas.openxmlformats.org/officeDocument/2006/relationships/notesSlide" Target="../notesSlides/notesSlide182.xml"/><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slide" Target="slide229.xml"/><Relationship Id="rId2" Type="http://schemas.openxmlformats.org/officeDocument/2006/relationships/notesSlide" Target="../notesSlides/notesSlide183.xml"/><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2" Type="http://schemas.openxmlformats.org/officeDocument/2006/relationships/notesSlide" Target="../notesSlides/notesSlide184.xml"/><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2" Type="http://schemas.openxmlformats.org/officeDocument/2006/relationships/notesSlide" Target="../notesSlides/notesSlide185.xml"/><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8" Type="http://schemas.openxmlformats.org/officeDocument/2006/relationships/slide" Target="slide226.xml"/><Relationship Id="rId3" Type="http://schemas.openxmlformats.org/officeDocument/2006/relationships/hyperlink" Target="http://ppt/slides/slide3.xml" TargetMode="External"/><Relationship Id="rId7" Type="http://schemas.openxmlformats.org/officeDocument/2006/relationships/slide" Target="slide209.xml"/><Relationship Id="rId2" Type="http://schemas.openxmlformats.org/officeDocument/2006/relationships/notesSlide" Target="../notesSlides/notesSlide186.xml"/><Relationship Id="rId1" Type="http://schemas.openxmlformats.org/officeDocument/2006/relationships/slideLayout" Target="../slideLayouts/slideLayout2.xml"/><Relationship Id="rId6" Type="http://schemas.openxmlformats.org/officeDocument/2006/relationships/slide" Target="slide200.xml"/><Relationship Id="rId5" Type="http://schemas.openxmlformats.org/officeDocument/2006/relationships/slide" Target="slide194.xml"/><Relationship Id="rId4" Type="http://schemas.openxmlformats.org/officeDocument/2006/relationships/slide" Target="slide187.xml"/></Relationships>
</file>

<file path=ppt/slides/_rels/slide187.xml.rels><?xml version="1.0" encoding="UTF-8" standalone="yes"?>
<Relationships xmlns="http://schemas.openxmlformats.org/package/2006/relationships"><Relationship Id="rId2" Type="http://schemas.openxmlformats.org/officeDocument/2006/relationships/notesSlide" Target="../notesSlides/notesSlide187.xml"/><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2" Type="http://schemas.openxmlformats.org/officeDocument/2006/relationships/notesSlide" Target="../notesSlides/notesSlide188.xm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2" Type="http://schemas.openxmlformats.org/officeDocument/2006/relationships/notesSlide" Target="../notesSlides/notesSlide18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2" Type="http://schemas.openxmlformats.org/officeDocument/2006/relationships/notesSlide" Target="../notesSlides/notesSlide190.xml"/><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2" Type="http://schemas.openxmlformats.org/officeDocument/2006/relationships/notesSlide" Target="../notesSlides/notesSlide191.xml"/><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192.xml"/><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2" Type="http://schemas.openxmlformats.org/officeDocument/2006/relationships/notesSlide" Target="../notesSlides/notesSlide193.xml"/><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2" Type="http://schemas.openxmlformats.org/officeDocument/2006/relationships/notesSlide" Target="../notesSlides/notesSlide194.xml"/><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notesSlide" Target="../notesSlides/notesSlide195.xm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2" Type="http://schemas.openxmlformats.org/officeDocument/2006/relationships/notesSlide" Target="../notesSlides/notesSlide196.xml"/><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7.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8.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9.xml.rels><?xml version="1.0" encoding="UTF-8" standalone="yes"?>
<Relationships xmlns="http://schemas.openxmlformats.org/package/2006/relationships"><Relationship Id="rId2" Type="http://schemas.openxmlformats.org/officeDocument/2006/relationships/notesSlide" Target="../notesSlides/notesSlide19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236.xml"/><Relationship Id="rId3" Type="http://schemas.openxmlformats.org/officeDocument/2006/relationships/slide" Target="slide3.xml"/><Relationship Id="rId7" Type="http://schemas.openxmlformats.org/officeDocument/2006/relationships/slide" Target="slide186.xm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slide" Target="slide143.xml"/><Relationship Id="rId5" Type="http://schemas.openxmlformats.org/officeDocument/2006/relationships/slide" Target="slide105.xml"/><Relationship Id="rId4" Type="http://schemas.openxmlformats.org/officeDocument/2006/relationships/slide" Target="slide6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2" Type="http://schemas.openxmlformats.org/officeDocument/2006/relationships/notesSlide" Target="../notesSlides/notesSlide200.xml"/><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01.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202.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203.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2" Type="http://schemas.openxmlformats.org/officeDocument/2006/relationships/notesSlide" Target="../notesSlides/notesSlide204.xml"/><Relationship Id="rId1" Type="http://schemas.openxmlformats.org/officeDocument/2006/relationships/slideLayout" Target="../slideLayouts/slideLayout2.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20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2" Type="http://schemas.openxmlformats.org/officeDocument/2006/relationships/notesSlide" Target="../notesSlides/notesSlide206.xml"/><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207.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2" Type="http://schemas.openxmlformats.org/officeDocument/2006/relationships/notesSlide" Target="../notesSlides/notesSlide208.xml"/><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20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2" Type="http://schemas.openxmlformats.org/officeDocument/2006/relationships/notesSlide" Target="../notesSlides/notesSlide210.xml"/><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2" Type="http://schemas.openxmlformats.org/officeDocument/2006/relationships/notesSlide" Target="../notesSlides/notesSlide211.xml"/><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2" Type="http://schemas.openxmlformats.org/officeDocument/2006/relationships/notesSlide" Target="../notesSlides/notesSlide212.xml"/><Relationship Id="rId1" Type="http://schemas.openxmlformats.org/officeDocument/2006/relationships/slideLayout" Target="../slideLayouts/slideLayout2.xml"/></Relationships>
</file>

<file path=ppt/slides/_rels/slide213.xml.rels><?xml version="1.0" encoding="UTF-8" standalone="yes"?>
<Relationships xmlns="http://schemas.openxmlformats.org/package/2006/relationships"><Relationship Id="rId2" Type="http://schemas.openxmlformats.org/officeDocument/2006/relationships/notesSlide" Target="../notesSlides/notesSlide213.xml"/><Relationship Id="rId1" Type="http://schemas.openxmlformats.org/officeDocument/2006/relationships/slideLayout" Target="../slideLayouts/slideLayout2.xml"/></Relationships>
</file>

<file path=ppt/slides/_rels/slide214.xml.rels><?xml version="1.0" encoding="UTF-8" standalone="yes"?>
<Relationships xmlns="http://schemas.openxmlformats.org/package/2006/relationships"><Relationship Id="rId2" Type="http://schemas.openxmlformats.org/officeDocument/2006/relationships/notesSlide" Target="../notesSlides/notesSlide214.xml"/><Relationship Id="rId1" Type="http://schemas.openxmlformats.org/officeDocument/2006/relationships/slideLayout" Target="../slideLayouts/slideLayout2.xml"/></Relationships>
</file>

<file path=ppt/slides/_rels/slide215.xml.rels><?xml version="1.0" encoding="UTF-8" standalone="yes"?>
<Relationships xmlns="http://schemas.openxmlformats.org/package/2006/relationships"><Relationship Id="rId2" Type="http://schemas.openxmlformats.org/officeDocument/2006/relationships/notesSlide" Target="../notesSlides/notesSlide215.xml"/><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2" Type="http://schemas.openxmlformats.org/officeDocument/2006/relationships/notesSlide" Target="../notesSlides/notesSlide216.xml"/><Relationship Id="rId1" Type="http://schemas.openxmlformats.org/officeDocument/2006/relationships/slideLayout" Target="../slideLayouts/slideLayout2.xml"/></Relationships>
</file>

<file path=ppt/slides/_rels/slide217.xml.rels><?xml version="1.0" encoding="UTF-8" standalone="yes"?>
<Relationships xmlns="http://schemas.openxmlformats.org/package/2006/relationships"><Relationship Id="rId2" Type="http://schemas.openxmlformats.org/officeDocument/2006/relationships/notesSlide" Target="../notesSlides/notesSlide217.xml"/><Relationship Id="rId1" Type="http://schemas.openxmlformats.org/officeDocument/2006/relationships/slideLayout" Target="../slideLayouts/slideLayout2.xml"/></Relationships>
</file>

<file path=ppt/slides/_rels/slide218.xml.rels><?xml version="1.0" encoding="UTF-8" standalone="yes"?>
<Relationships xmlns="http://schemas.openxmlformats.org/package/2006/relationships"><Relationship Id="rId2" Type="http://schemas.openxmlformats.org/officeDocument/2006/relationships/notesSlide" Target="../notesSlides/notesSlide218.xml"/><Relationship Id="rId1" Type="http://schemas.openxmlformats.org/officeDocument/2006/relationships/slideLayout" Target="../slideLayouts/slideLayout2.xml"/></Relationships>
</file>

<file path=ppt/slides/_rels/slide219.xml.rels><?xml version="1.0" encoding="UTF-8" standalone="yes"?>
<Relationships xmlns="http://schemas.openxmlformats.org/package/2006/relationships"><Relationship Id="rId2" Type="http://schemas.openxmlformats.org/officeDocument/2006/relationships/notesSlide" Target="../notesSlides/notesSlide2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2" Type="http://schemas.openxmlformats.org/officeDocument/2006/relationships/notesSlide" Target="../notesSlides/notesSlide220.xml"/><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2" Type="http://schemas.openxmlformats.org/officeDocument/2006/relationships/notesSlide" Target="../notesSlides/notesSlide221.xml"/><Relationship Id="rId1" Type="http://schemas.openxmlformats.org/officeDocument/2006/relationships/slideLayout" Target="../slideLayouts/slideLayout2.xml"/></Relationships>
</file>

<file path=ppt/slides/_rels/slide222.xml.rels><?xml version="1.0" encoding="UTF-8" standalone="yes"?>
<Relationships xmlns="http://schemas.openxmlformats.org/package/2006/relationships"><Relationship Id="rId2" Type="http://schemas.openxmlformats.org/officeDocument/2006/relationships/notesSlide" Target="../notesSlides/notesSlide222.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2" Type="http://schemas.openxmlformats.org/officeDocument/2006/relationships/notesSlide" Target="../notesSlides/notesSlide223.xml"/><Relationship Id="rId1" Type="http://schemas.openxmlformats.org/officeDocument/2006/relationships/slideLayout" Target="../slideLayouts/slideLayout2.xml"/></Relationships>
</file>

<file path=ppt/slides/_rels/slide224.xml.rels><?xml version="1.0" encoding="UTF-8" standalone="yes"?>
<Relationships xmlns="http://schemas.openxmlformats.org/package/2006/relationships"><Relationship Id="rId2" Type="http://schemas.openxmlformats.org/officeDocument/2006/relationships/notesSlide" Target="../notesSlides/notesSlide224.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notesSlide" Target="../notesSlides/notesSlide225.xml"/><Relationship Id="rId1" Type="http://schemas.openxmlformats.org/officeDocument/2006/relationships/slideLayout" Target="../slideLayouts/slideLayout2.xml"/></Relationships>
</file>

<file path=ppt/slides/_rels/slide226.xml.rels><?xml version="1.0" encoding="UTF-8" standalone="yes"?>
<Relationships xmlns="http://schemas.openxmlformats.org/package/2006/relationships"><Relationship Id="rId2" Type="http://schemas.openxmlformats.org/officeDocument/2006/relationships/notesSlide" Target="../notesSlides/notesSlide226.xml"/><Relationship Id="rId1" Type="http://schemas.openxmlformats.org/officeDocument/2006/relationships/slideLayout" Target="../slideLayouts/slideLayout1.xml"/></Relationships>
</file>

<file path=ppt/slides/_rels/slide227.xml.rels><?xml version="1.0" encoding="UTF-8" standalone="yes"?>
<Relationships xmlns="http://schemas.openxmlformats.org/package/2006/relationships"><Relationship Id="rId2" Type="http://schemas.openxmlformats.org/officeDocument/2006/relationships/notesSlide" Target="../notesSlides/notesSlide227.xml"/><Relationship Id="rId1" Type="http://schemas.openxmlformats.org/officeDocument/2006/relationships/slideLayout" Target="../slideLayouts/slideLayout2.xml"/></Relationships>
</file>

<file path=ppt/slides/_rels/slide228.xml.rels><?xml version="1.0" encoding="UTF-8" standalone="yes"?>
<Relationships xmlns="http://schemas.openxmlformats.org/package/2006/relationships"><Relationship Id="rId3" Type="http://schemas.openxmlformats.org/officeDocument/2006/relationships/slide" Target="slide62.xml"/><Relationship Id="rId2" Type="http://schemas.openxmlformats.org/officeDocument/2006/relationships/notesSlide" Target="../notesSlides/notesSlide228.xml"/><Relationship Id="rId1" Type="http://schemas.openxmlformats.org/officeDocument/2006/relationships/slideLayout" Target="../slideLayouts/slideLayout2.xml"/></Relationships>
</file>

<file path=ppt/slides/_rels/slide229.xml.rels><?xml version="1.0" encoding="UTF-8" standalone="yes"?>
<Relationships xmlns="http://schemas.openxmlformats.org/package/2006/relationships"><Relationship Id="rId2" Type="http://schemas.openxmlformats.org/officeDocument/2006/relationships/notesSlide" Target="../notesSlides/notesSlide22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230.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2" Type="http://schemas.openxmlformats.org/officeDocument/2006/relationships/notesSlide" Target="../notesSlides/notesSlide231.xml"/><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notesSlide" Target="../notesSlides/notesSlide232.xm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2" Type="http://schemas.openxmlformats.org/officeDocument/2006/relationships/notesSlide" Target="../notesSlides/notesSlide233.xml"/><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2" Type="http://schemas.openxmlformats.org/officeDocument/2006/relationships/notesSlide" Target="../notesSlides/notesSlide234.xml"/><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2" Type="http://schemas.openxmlformats.org/officeDocument/2006/relationships/notesSlide" Target="../notesSlides/notesSlide235.xml"/><Relationship Id="rId1" Type="http://schemas.openxmlformats.org/officeDocument/2006/relationships/slideLayout" Target="../slideLayouts/slideLayout2.xml"/></Relationships>
</file>

<file path=ppt/slides/_rels/slide236.xml.rels><?xml version="1.0" encoding="UTF-8" standalone="yes"?>
<Relationships xmlns="http://schemas.openxmlformats.org/package/2006/relationships"><Relationship Id="rId2" Type="http://schemas.openxmlformats.org/officeDocument/2006/relationships/notesSlide" Target="../notesSlides/notesSlide236.xml"/><Relationship Id="rId1" Type="http://schemas.openxmlformats.org/officeDocument/2006/relationships/slideLayout" Target="../slideLayouts/slideLayout1.xml"/></Relationships>
</file>

<file path=ppt/slides/_rels/slide237.xml.rels><?xml version="1.0" encoding="UTF-8" standalone="yes"?>
<Relationships xmlns="http://schemas.openxmlformats.org/package/2006/relationships"><Relationship Id="rId2" Type="http://schemas.openxmlformats.org/officeDocument/2006/relationships/notesSlide" Target="../notesSlides/notesSlide237.xml"/><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2" Type="http://schemas.openxmlformats.org/officeDocument/2006/relationships/notesSlide" Target="../notesSlides/notesSlide238.xml"/><Relationship Id="rId1" Type="http://schemas.openxmlformats.org/officeDocument/2006/relationships/slideLayout" Target="../slideLayouts/slideLayout2.xml"/></Relationships>
</file>

<file path=ppt/slides/_rels/slide239.xml.rels><?xml version="1.0" encoding="UTF-8" standalone="yes"?>
<Relationships xmlns="http://schemas.openxmlformats.org/package/2006/relationships"><Relationship Id="rId2" Type="http://schemas.openxmlformats.org/officeDocument/2006/relationships/notesSlide" Target="../notesSlides/notesSlide23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2" Type="http://schemas.openxmlformats.org/officeDocument/2006/relationships/notesSlide" Target="../notesSlides/notesSlide240.xml"/><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notesSlide" Target="../notesSlides/notesSlide241.xml"/><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notesSlide" Target="../notesSlides/notesSlide242.xml"/><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notesSlide" Target="../notesSlides/notesSlide243.xml"/><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2" Type="http://schemas.openxmlformats.org/officeDocument/2006/relationships/notesSlide" Target="../notesSlides/notesSlide244.xml"/><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notesSlide" Target="../notesSlides/notesSlide245.xml"/><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notesSlide" Target="../notesSlides/notesSlide246.xml"/><Relationship Id="rId1" Type="http://schemas.openxmlformats.org/officeDocument/2006/relationships/slideLayout" Target="../slideLayouts/slideLayout2.xml"/></Relationships>
</file>

<file path=ppt/slides/_rels/slide247.xml.rels><?xml version="1.0" encoding="UTF-8" standalone="yes"?>
<Relationships xmlns="http://schemas.openxmlformats.org/package/2006/relationships"><Relationship Id="rId2" Type="http://schemas.openxmlformats.org/officeDocument/2006/relationships/notesSlide" Target="../notesSlides/notesSlide247.xml"/><Relationship Id="rId1" Type="http://schemas.openxmlformats.org/officeDocument/2006/relationships/slideLayout" Target="../slideLayouts/slideLayout2.xml"/></Relationships>
</file>

<file path=ppt/slides/_rels/slide248.xml.rels><?xml version="1.0" encoding="UTF-8" standalone="yes"?>
<Relationships xmlns="http://schemas.openxmlformats.org/package/2006/relationships"><Relationship Id="rId2" Type="http://schemas.openxmlformats.org/officeDocument/2006/relationships/notesSlide" Target="../notesSlides/notesSlide248.xml"/><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notesSlide" Target="../notesSlides/notesSlide24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notesSlide" Target="../notesSlides/notesSlide250.xml"/><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notesSlide" Target="../notesSlides/notesSlide251.xml"/><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notesSlide" Target="../notesSlides/notesSlide252.xml"/><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notesSlide" Target="../notesSlides/notesSlide253.xml"/><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notesSlide" Target="../notesSlides/notesSlide254.xml"/><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notesSlide" Target="../notesSlides/notesSlide255.xml"/><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notesSlide" Target="../notesSlides/notesSlide256.xml"/><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notesSlide" Target="../notesSlides/notesSlide257.xml"/><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2" Type="http://schemas.openxmlformats.org/officeDocument/2006/relationships/notesSlide" Target="../notesSlides/notesSlide258.xml"/><Relationship Id="rId1" Type="http://schemas.openxmlformats.org/officeDocument/2006/relationships/slideLayout" Target="../slideLayouts/slideLayout2.xml"/></Relationships>
</file>

<file path=ppt/slides/_rels/slide259.xml.rels><?xml version="1.0" encoding="UTF-8" standalone="yes"?>
<Relationships xmlns="http://schemas.openxmlformats.org/package/2006/relationships"><Relationship Id="rId2" Type="http://schemas.openxmlformats.org/officeDocument/2006/relationships/notesSlide" Target="../notesSlides/notesSlide25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2" Type="http://schemas.openxmlformats.org/officeDocument/2006/relationships/notesSlide" Target="../notesSlides/notesSlide260.xml"/><Relationship Id="rId1" Type="http://schemas.openxmlformats.org/officeDocument/2006/relationships/slideLayout" Target="../slideLayouts/slideLayout2.xml"/></Relationships>
</file>

<file path=ppt/slides/_rels/slide261.xml.rels><?xml version="1.0" encoding="UTF-8" standalone="yes"?>
<Relationships xmlns="http://schemas.openxmlformats.org/package/2006/relationships"><Relationship Id="rId2" Type="http://schemas.openxmlformats.org/officeDocument/2006/relationships/notesSlide" Target="../notesSlides/notesSlide261.xml"/><Relationship Id="rId1" Type="http://schemas.openxmlformats.org/officeDocument/2006/relationships/slideLayout" Target="../slideLayouts/slideLayout2.xml"/></Relationships>
</file>

<file path=ppt/slides/_rels/slide262.xml.rels><?xml version="1.0" encoding="UTF-8" standalone="yes"?>
<Relationships xmlns="http://schemas.openxmlformats.org/package/2006/relationships"><Relationship Id="rId2" Type="http://schemas.openxmlformats.org/officeDocument/2006/relationships/notesSlide" Target="../notesSlides/notesSlide262.xml"/><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notesSlide" Target="../notesSlides/notesSlide263.xml"/><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notesSlide" Target="../notesSlides/notesSlide264.xml"/><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notesSlide" Target="../notesSlides/notesSlide265.xml"/><Relationship Id="rId1" Type="http://schemas.openxmlformats.org/officeDocument/2006/relationships/slideLayout" Target="../slideLayouts/slideLayout1.xml"/></Relationships>
</file>

<file path=ppt/slides/_rels/slide266.xml.rels><?xml version="1.0" encoding="UTF-8" standalone="yes"?>
<Relationships xmlns="http://schemas.openxmlformats.org/package/2006/relationships"><Relationship Id="rId2" Type="http://schemas.openxmlformats.org/officeDocument/2006/relationships/notesSlide" Target="../notesSlides/notesSlide266.xml"/><Relationship Id="rId1" Type="http://schemas.openxmlformats.org/officeDocument/2006/relationships/slideLayout" Target="../slideLayouts/slideLayout2.xml"/></Relationships>
</file>

<file path=ppt/slides/_rels/slide267.xml.rels><?xml version="1.0" encoding="UTF-8" standalone="yes"?>
<Relationships xmlns="http://schemas.openxmlformats.org/package/2006/relationships"><Relationship Id="rId2" Type="http://schemas.openxmlformats.org/officeDocument/2006/relationships/notesSlide" Target="../notesSlides/notesSlide267.xml"/><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notesSlide" Target="../notesSlides/notesSlide268.xml"/><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2" Type="http://schemas.openxmlformats.org/officeDocument/2006/relationships/notesSlide" Target="../notesSlides/notesSlide26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70.xml.rels><?xml version="1.0" encoding="UTF-8" standalone="yes"?>
<Relationships xmlns="http://schemas.openxmlformats.org/package/2006/relationships"><Relationship Id="rId2" Type="http://schemas.openxmlformats.org/officeDocument/2006/relationships/notesSlide" Target="../notesSlides/notesSlide270.xml"/><Relationship Id="rId1" Type="http://schemas.openxmlformats.org/officeDocument/2006/relationships/slideLayout" Target="../slideLayouts/slideLayout2.xml"/></Relationships>
</file>

<file path=ppt/slides/_rels/slide271.xml.rels><?xml version="1.0" encoding="UTF-8" standalone="yes"?>
<Relationships xmlns="http://schemas.openxmlformats.org/package/2006/relationships"><Relationship Id="rId2" Type="http://schemas.openxmlformats.org/officeDocument/2006/relationships/notesSlide" Target="../notesSlides/notesSlide271.xml"/><Relationship Id="rId1" Type="http://schemas.openxmlformats.org/officeDocument/2006/relationships/slideLayout" Target="../slideLayouts/slideLayout2.xml"/></Relationships>
</file>

<file path=ppt/slides/_rels/slide272.xml.rels><?xml version="1.0" encoding="UTF-8" standalone="yes"?>
<Relationships xmlns="http://schemas.openxmlformats.org/package/2006/relationships"><Relationship Id="rId2" Type="http://schemas.openxmlformats.org/officeDocument/2006/relationships/notesSlide" Target="../notesSlides/notesSlide272.xml"/><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notesSlide" Target="../notesSlides/notesSlide273.xml"/><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notesSlide" Target="../notesSlides/notesSlide274.xml"/><Relationship Id="rId1" Type="http://schemas.openxmlformats.org/officeDocument/2006/relationships/slideLayout" Target="../slideLayouts/slideLayout2.xml"/></Relationships>
</file>

<file path=ppt/slides/_rels/slide275.xml.rels><?xml version="1.0" encoding="UTF-8" standalone="yes"?>
<Relationships xmlns="http://schemas.openxmlformats.org/package/2006/relationships"><Relationship Id="rId2" Type="http://schemas.openxmlformats.org/officeDocument/2006/relationships/notesSlide" Target="../notesSlides/notesSlide275.xml"/><Relationship Id="rId1" Type="http://schemas.openxmlformats.org/officeDocument/2006/relationships/slideLayout" Target="../slideLayouts/slideLayout2.xml"/></Relationships>
</file>

<file path=ppt/slides/_rels/slide276.xml.rels><?xml version="1.0" encoding="UTF-8" standalone="yes"?>
<Relationships xmlns="http://schemas.openxmlformats.org/package/2006/relationships"><Relationship Id="rId2" Type="http://schemas.openxmlformats.org/officeDocument/2006/relationships/notesSlide" Target="../notesSlides/notesSlide276.xml"/><Relationship Id="rId1" Type="http://schemas.openxmlformats.org/officeDocument/2006/relationships/slideLayout" Target="../slideLayouts/slideLayout2.xml"/></Relationships>
</file>

<file path=ppt/slides/_rels/slide277.xml.rels><?xml version="1.0" encoding="UTF-8" standalone="yes"?>
<Relationships xmlns="http://schemas.openxmlformats.org/package/2006/relationships"><Relationship Id="rId2" Type="http://schemas.openxmlformats.org/officeDocument/2006/relationships/notesSlide" Target="../notesSlides/notesSlide277.xml"/><Relationship Id="rId1" Type="http://schemas.openxmlformats.org/officeDocument/2006/relationships/slideLayout" Target="../slideLayouts/slideLayout2.xml"/></Relationships>
</file>

<file path=ppt/slides/_rels/slide278.xml.rels><?xml version="1.0" encoding="UTF-8" standalone="yes"?>
<Relationships xmlns="http://schemas.openxmlformats.org/package/2006/relationships"><Relationship Id="rId2" Type="http://schemas.openxmlformats.org/officeDocument/2006/relationships/notesSlide" Target="../notesSlides/notesSlide278.xml"/><Relationship Id="rId1" Type="http://schemas.openxmlformats.org/officeDocument/2006/relationships/slideLayout" Target="../slideLayouts/slideLayout2.xml"/></Relationships>
</file>

<file path=ppt/slides/_rels/slide279.xml.rels><?xml version="1.0" encoding="UTF-8" standalone="yes"?>
<Relationships xmlns="http://schemas.openxmlformats.org/package/2006/relationships"><Relationship Id="rId2" Type="http://schemas.openxmlformats.org/officeDocument/2006/relationships/notesSlide" Target="../notesSlides/notesSlide27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80.xml.rels><?xml version="1.0" encoding="UTF-8" standalone="yes"?>
<Relationships xmlns="http://schemas.openxmlformats.org/package/2006/relationships"><Relationship Id="rId2" Type="http://schemas.openxmlformats.org/officeDocument/2006/relationships/notesSlide" Target="../notesSlides/notesSlide280.xml"/><Relationship Id="rId1" Type="http://schemas.openxmlformats.org/officeDocument/2006/relationships/slideLayout" Target="../slideLayouts/slideLayout2.xml"/></Relationships>
</file>

<file path=ppt/slides/_rels/slide281.xml.rels><?xml version="1.0" encoding="UTF-8" standalone="yes"?>
<Relationships xmlns="http://schemas.openxmlformats.org/package/2006/relationships"><Relationship Id="rId2" Type="http://schemas.openxmlformats.org/officeDocument/2006/relationships/notesSlide" Target="../notesSlides/notesSlide281.xml"/><Relationship Id="rId1" Type="http://schemas.openxmlformats.org/officeDocument/2006/relationships/slideLayout" Target="../slideLayouts/slideLayout2.xml"/></Relationships>
</file>

<file path=ppt/slides/_rels/slide282.xml.rels><?xml version="1.0" encoding="UTF-8" standalone="yes"?>
<Relationships xmlns="http://schemas.openxmlformats.org/package/2006/relationships"><Relationship Id="rId2" Type="http://schemas.openxmlformats.org/officeDocument/2006/relationships/notesSlide" Target="../notesSlides/notesSlide282.xml"/><Relationship Id="rId1" Type="http://schemas.openxmlformats.org/officeDocument/2006/relationships/slideLayout" Target="../slideLayouts/slideLayout2.xml"/></Relationships>
</file>

<file path=ppt/slides/_rels/slide283.xml.rels><?xml version="1.0" encoding="UTF-8" standalone="yes"?>
<Relationships xmlns="http://schemas.openxmlformats.org/package/2006/relationships"><Relationship Id="rId2" Type="http://schemas.openxmlformats.org/officeDocument/2006/relationships/notesSlide" Target="../notesSlides/notesSlide283.xml"/><Relationship Id="rId1" Type="http://schemas.openxmlformats.org/officeDocument/2006/relationships/slideLayout" Target="../slideLayouts/slideLayout2.xml"/></Relationships>
</file>

<file path=ppt/slides/_rels/slide284.xml.rels><?xml version="1.0" encoding="UTF-8" standalone="yes"?>
<Relationships xmlns="http://schemas.openxmlformats.org/package/2006/relationships"><Relationship Id="rId2" Type="http://schemas.openxmlformats.org/officeDocument/2006/relationships/notesSlide" Target="../notesSlides/notesSlide284.xml"/><Relationship Id="rId1" Type="http://schemas.openxmlformats.org/officeDocument/2006/relationships/slideLayout" Target="../slideLayouts/slideLayout1.xml"/></Relationships>
</file>

<file path=ppt/slides/_rels/slide285.xml.rels><?xml version="1.0" encoding="UTF-8" standalone="yes"?>
<Relationships xmlns="http://schemas.openxmlformats.org/package/2006/relationships"><Relationship Id="rId2" Type="http://schemas.openxmlformats.org/officeDocument/2006/relationships/notesSlide" Target="../notesSlides/notesSlide285.xml"/><Relationship Id="rId1" Type="http://schemas.openxmlformats.org/officeDocument/2006/relationships/slideLayout" Target="../slideLayouts/slideLayout2.xml"/></Relationships>
</file>

<file path=ppt/slides/_rels/slide286.xml.rels><?xml version="1.0" encoding="UTF-8" standalone="yes"?>
<Relationships xmlns="http://schemas.openxmlformats.org/package/2006/relationships"><Relationship Id="rId3" Type="http://schemas.openxmlformats.org/officeDocument/2006/relationships/slide" Target="slide287.xml"/><Relationship Id="rId2" Type="http://schemas.openxmlformats.org/officeDocument/2006/relationships/notesSlide" Target="../notesSlides/notesSlide286.xml"/><Relationship Id="rId1" Type="http://schemas.openxmlformats.org/officeDocument/2006/relationships/slideLayout" Target="../slideLayouts/slideLayout2.xml"/></Relationships>
</file>

<file path=ppt/slides/_rels/slide287.xml.rels><?xml version="1.0" encoding="UTF-8" standalone="yes"?>
<Relationships xmlns="http://schemas.openxmlformats.org/package/2006/relationships"><Relationship Id="rId2" Type="http://schemas.openxmlformats.org/officeDocument/2006/relationships/notesSlide" Target="../notesSlides/notesSlide287.xml"/><Relationship Id="rId1" Type="http://schemas.openxmlformats.org/officeDocument/2006/relationships/slideLayout" Target="../slideLayouts/slideLayout2.xml"/></Relationships>
</file>

<file path=ppt/slides/_rels/slide288.xml.rels><?xml version="1.0" encoding="UTF-8" standalone="yes"?>
<Relationships xmlns="http://schemas.openxmlformats.org/package/2006/relationships"><Relationship Id="rId2" Type="http://schemas.openxmlformats.org/officeDocument/2006/relationships/notesSlide" Target="../notesSlides/notesSlide288.xml"/><Relationship Id="rId1" Type="http://schemas.openxmlformats.org/officeDocument/2006/relationships/slideLayout" Target="../slideLayouts/slideLayout2.xml"/></Relationships>
</file>

<file path=ppt/slides/_rels/slide289.xml.rels><?xml version="1.0" encoding="UTF-8" standalone="yes"?>
<Relationships xmlns="http://schemas.openxmlformats.org/package/2006/relationships"><Relationship Id="rId2" Type="http://schemas.openxmlformats.org/officeDocument/2006/relationships/notesSlide" Target="../notesSlides/notesSlide28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290.xml.rels><?xml version="1.0" encoding="UTF-8" standalone="yes"?>
<Relationships xmlns="http://schemas.openxmlformats.org/package/2006/relationships"><Relationship Id="rId2" Type="http://schemas.openxmlformats.org/officeDocument/2006/relationships/notesSlide" Target="../notesSlides/notesSlide290.xml"/><Relationship Id="rId1" Type="http://schemas.openxmlformats.org/officeDocument/2006/relationships/slideLayout" Target="../slideLayouts/slideLayout2.xml"/></Relationships>
</file>

<file path=ppt/slides/_rels/slide291.xml.rels><?xml version="1.0" encoding="UTF-8" standalone="yes"?>
<Relationships xmlns="http://schemas.openxmlformats.org/package/2006/relationships"><Relationship Id="rId2" Type="http://schemas.openxmlformats.org/officeDocument/2006/relationships/notesSlide" Target="../notesSlides/notesSlide291.xml"/><Relationship Id="rId1" Type="http://schemas.openxmlformats.org/officeDocument/2006/relationships/slideLayout" Target="../slideLayouts/slideLayout2.xml"/></Relationships>
</file>

<file path=ppt/slides/_rels/slide292.xml.rels><?xml version="1.0" encoding="UTF-8" standalone="yes"?>
<Relationships xmlns="http://schemas.openxmlformats.org/package/2006/relationships"><Relationship Id="rId2" Type="http://schemas.openxmlformats.org/officeDocument/2006/relationships/notesSlide" Target="../notesSlides/notesSlide292.xml"/><Relationship Id="rId1" Type="http://schemas.openxmlformats.org/officeDocument/2006/relationships/slideLayout" Target="../slideLayouts/slideLayout2.xml"/></Relationships>
</file>

<file path=ppt/slides/_rels/slide293.xml.rels><?xml version="1.0" encoding="UTF-8" standalone="yes"?>
<Relationships xmlns="http://schemas.openxmlformats.org/package/2006/relationships"><Relationship Id="rId2" Type="http://schemas.openxmlformats.org/officeDocument/2006/relationships/notesSlide" Target="../notesSlides/notesSlide293.xml"/><Relationship Id="rId1" Type="http://schemas.openxmlformats.org/officeDocument/2006/relationships/slideLayout" Target="../slideLayouts/slideLayout2.xml"/></Relationships>
</file>

<file path=ppt/slides/_rels/slide294.xml.rels><?xml version="1.0" encoding="UTF-8" standalone="yes"?>
<Relationships xmlns="http://schemas.openxmlformats.org/package/2006/relationships"><Relationship Id="rId2" Type="http://schemas.openxmlformats.org/officeDocument/2006/relationships/notesSlide" Target="../notesSlides/notesSlide294.xml"/><Relationship Id="rId1" Type="http://schemas.openxmlformats.org/officeDocument/2006/relationships/slideLayout" Target="../slideLayouts/slideLayout2.xml"/></Relationships>
</file>

<file path=ppt/slides/_rels/slide295.xml.rels><?xml version="1.0" encoding="UTF-8" standalone="yes"?>
<Relationships xmlns="http://schemas.openxmlformats.org/package/2006/relationships"><Relationship Id="rId2" Type="http://schemas.openxmlformats.org/officeDocument/2006/relationships/notesSlide" Target="../notesSlides/notesSlide295.xml"/><Relationship Id="rId1" Type="http://schemas.openxmlformats.org/officeDocument/2006/relationships/slideLayout" Target="../slideLayouts/slideLayout2.xml"/></Relationships>
</file>

<file path=ppt/slides/_rels/slide296.xml.rels><?xml version="1.0" encoding="UTF-8" standalone="yes"?>
<Relationships xmlns="http://schemas.openxmlformats.org/package/2006/relationships"><Relationship Id="rId2" Type="http://schemas.openxmlformats.org/officeDocument/2006/relationships/notesSlide" Target="../notesSlides/notesSlide296.xml"/><Relationship Id="rId1" Type="http://schemas.openxmlformats.org/officeDocument/2006/relationships/slideLayout" Target="../slideLayouts/slideLayout2.xml"/></Relationships>
</file>

<file path=ppt/slides/_rels/slide297.xml.rels><?xml version="1.0" encoding="UTF-8" standalone="yes"?>
<Relationships xmlns="http://schemas.openxmlformats.org/package/2006/relationships"><Relationship Id="rId2" Type="http://schemas.openxmlformats.org/officeDocument/2006/relationships/notesSlide" Target="../notesSlides/notesSlide297.xml"/><Relationship Id="rId1" Type="http://schemas.openxmlformats.org/officeDocument/2006/relationships/slideLayout" Target="../slideLayouts/slideLayout2.xml"/></Relationships>
</file>

<file path=ppt/slides/_rels/slide298.xml.rels><?xml version="1.0" encoding="UTF-8" standalone="yes"?>
<Relationships xmlns="http://schemas.openxmlformats.org/package/2006/relationships"><Relationship Id="rId2" Type="http://schemas.openxmlformats.org/officeDocument/2006/relationships/notesSlide" Target="../notesSlides/notesSlide298.xml"/><Relationship Id="rId1" Type="http://schemas.openxmlformats.org/officeDocument/2006/relationships/slideLayout" Target="../slideLayouts/slideLayout2.xml"/></Relationships>
</file>

<file path=ppt/slides/_rels/slide299.xml.rels><?xml version="1.0" encoding="UTF-8" standalone="yes"?>
<Relationships xmlns="http://schemas.openxmlformats.org/package/2006/relationships"><Relationship Id="rId2" Type="http://schemas.openxmlformats.org/officeDocument/2006/relationships/notesSlide" Target="../notesSlides/notesSlide29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59.xml"/><Relationship Id="rId3" Type="http://schemas.openxmlformats.org/officeDocument/2006/relationships/hyperlink" Target="http://ppt/slides/slide3.xml" TargetMode="External"/><Relationship Id="rId7" Type="http://schemas.openxmlformats.org/officeDocument/2006/relationships/slide" Target="slide2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slide" Target="slide15.xml"/><Relationship Id="rId5" Type="http://schemas.openxmlformats.org/officeDocument/2006/relationships/slide" Target="slide9.xml"/><Relationship Id="rId4" Type="http://schemas.openxmlformats.org/officeDocument/2006/relationships/slide" Target="slide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0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00.xml"/><Relationship Id="rId1" Type="http://schemas.openxmlformats.org/officeDocument/2006/relationships/slideLayout" Target="../slideLayouts/slideLayout2.xml"/><Relationship Id="rId4" Type="http://schemas.microsoft.com/office/2007/relationships/hdphoto" Target="../media/hdphoto1.wdp"/></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slide" Target="slide68.xml"/><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99.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8" Type="http://schemas.openxmlformats.org/officeDocument/2006/relationships/slide" Target="slide96.xml"/><Relationship Id="rId3" Type="http://schemas.openxmlformats.org/officeDocument/2006/relationships/hyperlink" Target="http://ppt/slides/slide3.xml" TargetMode="External"/><Relationship Id="rId7" Type="http://schemas.openxmlformats.org/officeDocument/2006/relationships/slide" Target="slide88.xml"/><Relationship Id="rId2" Type="http://schemas.openxmlformats.org/officeDocument/2006/relationships/notesSlide" Target="../notesSlides/notesSlide68.xml"/><Relationship Id="rId1" Type="http://schemas.openxmlformats.org/officeDocument/2006/relationships/slideLayout" Target="../slideLayouts/slideLayout2.xml"/><Relationship Id="rId6" Type="http://schemas.openxmlformats.org/officeDocument/2006/relationships/slide" Target="slide79.xml"/><Relationship Id="rId5" Type="http://schemas.openxmlformats.org/officeDocument/2006/relationships/slide" Target="slide73.xml"/><Relationship Id="rId4" Type="http://schemas.openxmlformats.org/officeDocument/2006/relationships/slide" Target="slide6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microsoft.com/office/2007/relationships/hdphoto" Target="../media/hdphoto1.wdp"/></Relationships>
</file>

<file path=ppt/slides/_rels/slide7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7.xml"/><Relationship Id="rId1" Type="http://schemas.openxmlformats.org/officeDocument/2006/relationships/slideLayout" Target="../slideLayouts/slideLayout2.xml"/><Relationship Id="rId4" Type="http://schemas.microsoft.com/office/2007/relationships/hdphoto" Target="../media/hdphoto1.wdp"/></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slide" Target="slide105.xml"/><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2636912"/>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صلوات ليلة الجمعة العظيمة</a:t>
            </a:r>
            <a:r>
              <a:rPr lang="fr-FR" sz="6600" b="1" dirty="0">
                <a:solidFill>
                  <a:srgbClr val="C00000"/>
                </a:solidFill>
                <a:latin typeface="NewCaledoniaLTStd-SemiBd"/>
              </a:rPr>
              <a:t>	</a:t>
            </a:r>
            <a:endParaRPr lang="fr-FR" sz="36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b="1" dirty="0">
                <a:solidFill>
                  <a:srgbClr val="C00000"/>
                </a:solidFill>
                <a:latin typeface="Castellar" panose="020A0402060406010301" pitchFamily="18" charset="0"/>
              </a:rPr>
              <a:t>Prière de la veille du Vendredi saint</a:t>
            </a:r>
          </a:p>
        </p:txBody>
      </p:sp>
      <p:sp>
        <p:nvSpPr>
          <p:cNvPr id="4" name="Titre 1">
            <a:extLst>
              <a:ext uri="{FF2B5EF4-FFF2-40B4-BE49-F238E27FC236}">
                <a16:creationId xmlns:a16="http://schemas.microsoft.com/office/drawing/2014/main" id="{FAEAE99A-71A4-4394-A485-E28777C8E069}"/>
              </a:ext>
            </a:extLst>
          </p:cNvPr>
          <p:cNvSpPr txBox="1">
            <a:spLocks/>
          </p:cNvSpPr>
          <p:nvPr/>
        </p:nvSpPr>
        <p:spPr>
          <a:xfrm>
            <a:off x="443372" y="6494460"/>
            <a:ext cx="11305256" cy="3556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1600" b="1" dirty="0">
                <a:solidFill>
                  <a:schemeClr val="bg1"/>
                </a:solidFill>
              </a:rPr>
              <a:t>Diocèse Copte Orthodoxe de Paris et du Nord de la France</a:t>
            </a:r>
          </a:p>
        </p:txBody>
      </p:sp>
    </p:spTree>
    <p:extLst>
      <p:ext uri="{BB962C8B-B14F-4D97-AF65-F5344CB8AC3E}">
        <p14:creationId xmlns:p14="http://schemas.microsoft.com/office/powerpoint/2010/main" val="4595274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07458915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Ensuite je serai ressuscité et je vous précéderai en Galilée.» Pierre dit devant ses frères: «Si tous te renient, moi je ne te renierai jamais, ô maître.» Le Seigneur lui dit: «Sache, Pierre, que cette nuit même tu m'auras renié trois fois. Lorsque le coq chantera tu te rendras compte de ce que tu dis.» Pierre lui dit: "Dussé-je mourir avec toi, non, je ne te renierai pas, mon Seigneur et mon Dieu.»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وبعد هذا كله أنا </a:t>
            </a:r>
            <a:r>
              <a:rPr lang="ar-SA" sz="3600" b="1" dirty="0">
                <a:latin typeface="Times New Roman" panose="02020603050405020304" pitchFamily="18" charset="0"/>
              </a:rPr>
              <a:t>أقوم وأسبقكم إلى الجليل. فقال بطرس أمام إخوته: لو جحدوك كلهم إلا أنا يا سيدي. فقال له الرب: </a:t>
            </a:r>
            <a:r>
              <a:rPr lang="ar-SA" sz="3600" b="1" dirty="0" err="1">
                <a:latin typeface="Times New Roman" panose="02020603050405020304" pitchFamily="18" charset="0"/>
              </a:rPr>
              <a:t>إعلم</a:t>
            </a:r>
            <a:r>
              <a:rPr lang="ar-SA" sz="3600" b="1" dirty="0">
                <a:latin typeface="Times New Roman" panose="02020603050405020304" pitchFamily="18" charset="0"/>
              </a:rPr>
              <a:t> يا بطرس أنك في هذه الليلة تجحدني ثلاث مرات وإذا صاح الديك عند ذلك تعلم يا بطرس ما يخرج من ف</a:t>
            </a:r>
            <a:r>
              <a:rPr lang="ar-EG" sz="3600" b="1" dirty="0">
                <a:latin typeface="Times New Roman" panose="02020603050405020304" pitchFamily="18" charset="0"/>
              </a:rPr>
              <a:t>م</a:t>
            </a:r>
            <a:r>
              <a:rPr lang="ar-SA" sz="3600" b="1" dirty="0" err="1">
                <a:latin typeface="Times New Roman" panose="02020603050405020304" pitchFamily="18" charset="0"/>
              </a:rPr>
              <a:t>ك.</a:t>
            </a:r>
            <a:r>
              <a:rPr lang="ar-SA" sz="3600" b="1" dirty="0">
                <a:latin typeface="Times New Roman" panose="02020603050405020304" pitchFamily="18" charset="0"/>
              </a:rPr>
              <a:t> لو بلغت واقتربت من الموت لن أجحدك يا ربي </a:t>
            </a:r>
            <a:r>
              <a:rPr lang="ar-SA" sz="3600" b="1" dirty="0" err="1">
                <a:latin typeface="Times New Roman" panose="02020603050405020304" pitchFamily="18" charset="0"/>
              </a:rPr>
              <a:t>وإلهي،</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8522412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tous les saints disciples en dirent autant avec amour. Ceci afin que s'accomplisse ce qui est dit dans le psaume: «Dieu de ma louange, ne te tais plus! Bouche méchante et bouche d'imposture s'ouvrent contre moi.» Qui est cet impie si ce n'est Judas qui a acquis la mauvaise part dans l'argent du péché. Lui qui a vendu son maître aux nations; il a rejeté la grâce et a préféré le péché.</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وهكذا قال بقية الرسل الأبرار </a:t>
            </a:r>
            <a:r>
              <a:rPr lang="ar-SA" sz="3600" b="1" dirty="0" err="1">
                <a:latin typeface="Times New Roman" panose="02020603050405020304" pitchFamily="18" charset="0"/>
              </a:rPr>
              <a:t>بمحبة.</a:t>
            </a:r>
            <a:r>
              <a:rPr lang="ar-SA" sz="3600" b="1" dirty="0">
                <a:latin typeface="Times New Roman" panose="02020603050405020304" pitchFamily="18" charset="0"/>
              </a:rPr>
              <a:t> هذا كله كان لكي يتم قول النبي في المزمور القائل: اللهم لا تسكت عن </a:t>
            </a:r>
            <a:r>
              <a:rPr lang="ar-SA" sz="3600" b="1" dirty="0" err="1">
                <a:latin typeface="Times New Roman" panose="02020603050405020304" pitchFamily="18" charset="0"/>
              </a:rPr>
              <a:t>تسبحتي</a:t>
            </a:r>
            <a:r>
              <a:rPr lang="ar-SA" sz="3600" b="1" dirty="0">
                <a:latin typeface="Times New Roman" panose="02020603050405020304" pitchFamily="18" charset="0"/>
              </a:rPr>
              <a:t> فإن فم الخاطئ </a:t>
            </a:r>
            <a:r>
              <a:rPr lang="ar-BH" sz="3600" b="1" dirty="0">
                <a:latin typeface="Times New Roman" panose="02020603050405020304" pitchFamily="18" charset="0"/>
              </a:rPr>
              <a:t>إ</a:t>
            </a:r>
            <a:r>
              <a:rPr lang="ar-SA" sz="3600" b="1" dirty="0">
                <a:latin typeface="Times New Roman" panose="02020603050405020304" pitchFamily="18" charset="0"/>
              </a:rPr>
              <a:t>نفتح على</a:t>
            </a:r>
            <a:r>
              <a:rPr lang="ar-EG" sz="3600" b="1" dirty="0">
                <a:latin typeface="Times New Roman" panose="02020603050405020304" pitchFamily="18" charset="0"/>
              </a:rPr>
              <a:t>ّ</a:t>
            </a:r>
            <a:r>
              <a:rPr lang="ar-SA" sz="3600" b="1" dirty="0" err="1">
                <a:latin typeface="Times New Roman" panose="02020603050405020304" pitchFamily="18" charset="0"/>
              </a:rPr>
              <a:t>.</a:t>
            </a:r>
            <a:r>
              <a:rPr lang="ar-SA" sz="3600" b="1" dirty="0">
                <a:latin typeface="Times New Roman" panose="02020603050405020304" pitchFamily="18" charset="0"/>
              </a:rPr>
              <a:t> من</a:t>
            </a:r>
            <a:r>
              <a:rPr lang="ar-BH" sz="3600" b="1" dirty="0">
                <a:latin typeface="Times New Roman" panose="02020603050405020304" pitchFamily="18" charset="0"/>
              </a:rPr>
              <a:t> </a:t>
            </a:r>
            <a:r>
              <a:rPr lang="ar-SA" sz="3600" b="1" dirty="0">
                <a:latin typeface="Times New Roman" panose="02020603050405020304" pitchFamily="18" charset="0"/>
              </a:rPr>
              <a:t>هو الخاطئ إلا يهوذا</a:t>
            </a:r>
            <a:r>
              <a:rPr lang="ar-BH" sz="3600" b="1" dirty="0" err="1">
                <a:latin typeface="Times New Roman" panose="02020603050405020304" pitchFamily="18" charset="0"/>
              </a:rPr>
              <a:t>،</a:t>
            </a:r>
            <a:r>
              <a:rPr lang="ar-SA" sz="3600" b="1" dirty="0">
                <a:latin typeface="Times New Roman" panose="02020603050405020304" pitchFamily="18" charset="0"/>
              </a:rPr>
              <a:t> مولود الخطية والإثم، هذا الذي </a:t>
            </a:r>
            <a:r>
              <a:rPr lang="ar-BH" sz="3600" b="1" dirty="0">
                <a:latin typeface="Times New Roman" panose="02020603050405020304" pitchFamily="18" charset="0"/>
              </a:rPr>
              <a:t>إ</a:t>
            </a:r>
            <a:r>
              <a:rPr lang="ar-SA" sz="3600" b="1" dirty="0" err="1">
                <a:latin typeface="Times New Roman" panose="02020603050405020304" pitchFamily="18" charset="0"/>
              </a:rPr>
              <a:t>قتنى</a:t>
            </a:r>
            <a:r>
              <a:rPr lang="ar-SA" sz="3600" b="1" dirty="0">
                <a:latin typeface="Times New Roman" panose="02020603050405020304" pitchFamily="18" charset="0"/>
              </a:rPr>
              <a:t> له نصيباً رديئاً من مال الظلم، وهو الذي باع سيده للأمم ورفض النعمة و</a:t>
            </a:r>
            <a:r>
              <a:rPr lang="ar-BH" sz="3600" b="1" dirty="0">
                <a:latin typeface="Times New Roman" panose="02020603050405020304" pitchFamily="18" charset="0"/>
              </a:rPr>
              <a:t>إ</a:t>
            </a:r>
            <a:r>
              <a:rPr lang="ar-SA" sz="3600" b="1" dirty="0" err="1">
                <a:latin typeface="Times New Roman" panose="02020603050405020304" pitchFamily="18" charset="0"/>
              </a:rPr>
              <a:t>حتسب</a:t>
            </a:r>
            <a:r>
              <a:rPr lang="ar-SA" sz="3600" b="1" dirty="0">
                <a:latin typeface="Times New Roman" panose="02020603050405020304" pitchFamily="18" charset="0"/>
              </a:rPr>
              <a:t> الخطية.</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6708"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052700069"/>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rPr>
              <a:t> </a:t>
            </a:r>
            <a:r>
              <a:rPr kumimoji="0" lang="ar-SA"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Arial" panose="020B0604020202020204" pitchFamily="34" charset="0"/>
              </a:rPr>
              <a:t>مرد</a:t>
            </a:r>
            <a:endParaRPr kumimoji="0" lang="fr-FR" sz="3600" b="1" i="1" u="none" strike="noStrike" kern="1200" cap="none" spc="0" normalizeH="0" baseline="0" noProof="0" dirty="0">
              <a:ln>
                <a:noFill/>
              </a:ln>
              <a:solidFill>
                <a:srgbClr val="C00000"/>
              </a:solidFill>
              <a:effectLst/>
              <a:uLnTx/>
              <a:uFillTx/>
              <a:latin typeface="Times New Roman" panose="02020603050405020304" pitchFamily="18" charset="0"/>
              <a:ea typeface="+mn-ea"/>
              <a:cs typeface="+mn-cs"/>
            </a:endParaRPr>
          </a:p>
          <a:p>
            <a:pPr marL="0" marR="0" lvl="0" indent="0" algn="just"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المسيح مخلصنا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جاء وتألم</a:t>
            </a:r>
            <a:r>
              <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 </a:t>
            </a:r>
            <a:r>
              <a:rPr kumimoji="0" lang="ar-AE"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عنا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لكي ب</a:t>
            </a:r>
            <a:r>
              <a:rPr kumimoji="0" lang="ar-EG"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آ</a:t>
            </a: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لامه يخلصنا </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فلنمجده ونرفع </a:t>
            </a:r>
            <a:r>
              <a:rPr kumimoji="0" lang="ar-EG"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إ</a:t>
            </a:r>
            <a:r>
              <a:rPr kumimoji="0" lang="ar-SA" sz="3600" b="1" i="0" u="none" strike="noStrike" kern="1200" cap="none" spc="0" normalizeH="0" baseline="0" noProof="0">
                <a:ln>
                  <a:noFill/>
                </a:ln>
                <a:solidFill>
                  <a:prstClr val="black"/>
                </a:solidFill>
                <a:effectLst/>
                <a:uLnTx/>
                <a:uFillTx/>
                <a:latin typeface="Times New Roman" panose="02020603050405020304" pitchFamily="18" charset="0"/>
                <a:ea typeface="+mn-ea"/>
                <a:cs typeface="Arial" panose="020B0604020202020204" pitchFamily="34" charset="0"/>
              </a:rPr>
              <a:t>سمه</a:t>
            </a:r>
            <a:endParaRPr kumimoji="0" lang="fr-FR"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endParaRPr>
          </a:p>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36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Arial" panose="020B0604020202020204" pitchFamily="34"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E9245216-DE08-4A60-B9CB-48FEC2290D24}"/>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05055965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375915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96319656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 6</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391597389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FF0000"/>
                </a:solidFill>
              </a:rPr>
              <a:t>Ezéchiel 22 : 23-28</a:t>
            </a:r>
          </a:p>
          <a:p>
            <a:pPr marL="0" indent="0" algn="just">
              <a:buNone/>
            </a:pPr>
            <a:r>
              <a:rPr lang="fr-FR" sz="2800" b="1" dirty="0"/>
              <a:t>La parole du Seigneur me fut adressée en ces termes: Fils d'homme, dis-lui:</a:t>
            </a:r>
            <a:endParaRPr lang="fr-FR" sz="2800" b="1" i="1" dirty="0">
              <a:solidFill>
                <a:srgbClr val="FF0000"/>
              </a:solidFill>
            </a:endParaRP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حزقيال ٢٢: ٢٣ – ٢٨</a:t>
            </a:r>
            <a:endParaRPr lang="fr-FR" sz="3600" b="1" i="1" dirty="0">
              <a:solidFill>
                <a:srgbClr val="C00000"/>
              </a:solidFill>
            </a:endParaRPr>
          </a:p>
          <a:p>
            <a:pPr lvl="0" algn="just" rtl="1" fontAlgn="base">
              <a:spcBef>
                <a:spcPct val="20000"/>
              </a:spcBef>
              <a:spcAft>
                <a:spcPct val="0"/>
              </a:spcAft>
            </a:pPr>
            <a:r>
              <a:rPr lang="ar-SA" sz="3600" b="1" dirty="0"/>
              <a:t>وصارت إلى</a:t>
            </a:r>
            <a:r>
              <a:rPr lang="ar-EG" sz="3600" b="1" dirty="0"/>
              <a:t>ّ</a:t>
            </a:r>
            <a:r>
              <a:rPr lang="ar-SA" sz="3600" b="1" dirty="0"/>
              <a:t> كلمة الرب قائلا: يا ابن الإنسان قل لها:</a:t>
            </a:r>
            <a:r>
              <a:rPr lang="ar-SA" sz="3600" dirty="0"/>
              <a:t> </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Iezekiyl</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O</a:t>
            </a:r>
            <a:r>
              <a:rPr lang="fr-FR" sz="2800" b="1" dirty="0" err="1">
                <a:latin typeface="Athanasius" pitchFamily="2" charset="0"/>
              </a:rPr>
              <a:t>uo</a:t>
            </a:r>
            <a:r>
              <a:rPr lang="fr-FR" sz="2800" b="1" dirty="0">
                <a:latin typeface="Athanasius" pitchFamily="2" charset="0"/>
              </a:rPr>
              <a:t>\ `</a:t>
            </a:r>
            <a:r>
              <a:rPr lang="fr-FR" sz="2800" b="1" dirty="0" err="1">
                <a:latin typeface="Athanasius" pitchFamily="2" charset="0"/>
              </a:rPr>
              <a:t>èaoucaji</a:t>
            </a:r>
            <a:r>
              <a:rPr lang="fr-FR" sz="2800" b="1" dirty="0">
                <a:latin typeface="Athanasius" pitchFamily="2" charset="0"/>
              </a:rPr>
              <a:t>  `</a:t>
            </a:r>
            <a:r>
              <a:rPr lang="fr-FR" sz="2800" b="1" dirty="0" err="1">
                <a:latin typeface="Athanasius" pitchFamily="2" charset="0"/>
              </a:rPr>
              <a:t>ènte</a:t>
            </a:r>
            <a:r>
              <a:rPr lang="fr-FR" sz="2800" b="1" dirty="0">
                <a:latin typeface="Athanasius" pitchFamily="2" charset="0"/>
              </a:rPr>
              <a:t>  P_  ]</a:t>
            </a:r>
            <a:r>
              <a:rPr lang="fr-FR" sz="2800" b="1" dirty="0" err="1">
                <a:latin typeface="Athanasius" pitchFamily="2" charset="0"/>
              </a:rPr>
              <a:t>wpi</a:t>
            </a:r>
            <a:r>
              <a:rPr lang="fr-FR" sz="2800" b="1" dirty="0">
                <a:latin typeface="Athanasius" pitchFamily="2" charset="0"/>
              </a:rPr>
              <a:t>  \</a:t>
            </a:r>
            <a:r>
              <a:rPr lang="fr-FR" sz="2800" b="1" dirty="0" err="1">
                <a:latin typeface="Athanasius" pitchFamily="2" charset="0"/>
              </a:rPr>
              <a:t>aroi</a:t>
            </a:r>
            <a:r>
              <a:rPr lang="fr-FR" sz="2800" b="1" dirty="0">
                <a:latin typeface="Athanasius" pitchFamily="2" charset="0"/>
              </a:rPr>
              <a:t>  </a:t>
            </a:r>
            <a:r>
              <a:rPr lang="fr-FR" sz="2800" b="1" dirty="0" err="1">
                <a:latin typeface="Athanasius" pitchFamily="2" charset="0"/>
              </a:rPr>
              <a:t>efjw</a:t>
            </a:r>
            <a:r>
              <a:rPr lang="fr-FR" sz="2800" b="1" dirty="0">
                <a:latin typeface="Athanasius" pitchFamily="2" charset="0"/>
              </a:rPr>
              <a:t> `è </a:t>
            </a:r>
            <a:r>
              <a:rPr lang="fr-FR" sz="2800" b="1" dirty="0" err="1">
                <a:latin typeface="Athanasius" pitchFamily="2" charset="0"/>
              </a:rPr>
              <a:t>mmoc</a:t>
            </a:r>
            <a:r>
              <a:rPr lang="fr-FR" sz="2800" b="1" dirty="0">
                <a:latin typeface="Athanasius" pitchFamily="2" charset="0"/>
              </a:rPr>
              <a:t> &gt; je  `</a:t>
            </a:r>
            <a:r>
              <a:rPr lang="fr-FR" sz="2800" b="1" dirty="0" err="1">
                <a:latin typeface="Athanasius" pitchFamily="2" charset="0"/>
              </a:rPr>
              <a:t>èp</a:t>
            </a:r>
            <a:r>
              <a:rPr lang="fr-FR" sz="2800" b="1" dirty="0">
                <a:latin typeface="Athanasius" pitchFamily="2" charset="0"/>
              </a:rPr>
              <a:t>]</a:t>
            </a:r>
            <a:r>
              <a:rPr lang="fr-FR" sz="2800" b="1" dirty="0" err="1">
                <a:latin typeface="Athanasius" pitchFamily="2" charset="0"/>
              </a:rPr>
              <a:t>hri</a:t>
            </a:r>
            <a:r>
              <a:rPr lang="fr-FR" sz="2800" b="1" dirty="0">
                <a:latin typeface="Athanasius" pitchFamily="2" charset="0"/>
              </a:rPr>
              <a:t> ` </a:t>
            </a:r>
            <a:r>
              <a:rPr lang="fr-FR" sz="2800" b="1" dirty="0" err="1">
                <a:latin typeface="Athanasius" pitchFamily="2" charset="0"/>
              </a:rPr>
              <a:t>èm</a:t>
            </a:r>
            <a:r>
              <a:rPr lang="fr-FR" sz="2800" b="1" dirty="0">
                <a:latin typeface="Athanasius" pitchFamily="2" charset="0"/>
              </a:rPr>
              <a:t>`</a:t>
            </a:r>
            <a:r>
              <a:rPr lang="fr-FR" sz="2800" b="1" dirty="0" err="1">
                <a:latin typeface="Athanasius" pitchFamily="2" charset="0"/>
              </a:rPr>
              <a:t>èvrwmi</a:t>
            </a:r>
            <a:r>
              <a:rPr lang="fr-FR" sz="2800" b="1" dirty="0">
                <a:latin typeface="Athanasius" pitchFamily="2" charset="0"/>
              </a:rPr>
              <a:t>  `</a:t>
            </a:r>
            <a:r>
              <a:rPr lang="fr-FR" sz="2800" b="1" dirty="0" err="1">
                <a:latin typeface="Athanasius" pitchFamily="2" charset="0"/>
              </a:rPr>
              <a:t>èajoc</a:t>
            </a:r>
            <a:r>
              <a:rPr lang="fr-FR" sz="2800" b="1" dirty="0">
                <a:latin typeface="Athanasius" pitchFamily="2" charset="0"/>
              </a:rPr>
              <a:t>  </a:t>
            </a:r>
            <a:r>
              <a:rPr lang="fr-FR" sz="2800" b="1" dirty="0" err="1">
                <a:latin typeface="Athanasius" pitchFamily="2" charset="0"/>
              </a:rPr>
              <a:t>nac</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35090494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Tu es une terre qui n'a reçu ni pluie ni averse au jour de la colère, les princes qui t'habitent sont comme un lion rugissant qui déchire sa proie. Ils ont dévoré les gens, pris les richesses et les bijoux, multiplié les veuves au milieu d'elle. Ses prêtres ont violé ma loi et profané mes sanctuaires: entre le saint et le profane, ils n'ont pas fait de différence et ils n'ont pas enseigné à distinguer l'impur et le pur. Ils ont détourné les yeux de mes sabbats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أنت هي الأرض التي لم تقبل ماء ولم يأت عليك مطر في يوم غضبي، التي مدبروها في وسطها كالأسود المفترسة. يخطفون </a:t>
            </a:r>
            <a:r>
              <a:rPr lang="ar-EG" sz="3600" b="1" dirty="0"/>
              <a:t>إ</a:t>
            </a:r>
            <a:r>
              <a:rPr lang="ar-SA" sz="3600" b="1" dirty="0" err="1"/>
              <a:t>ختطافا</a:t>
            </a:r>
            <a:r>
              <a:rPr lang="ar-SA" sz="3600" b="1" dirty="0"/>
              <a:t>، يأكلون النفوس بقوة، ويقبلون الكرامات (الرشوة) وقد كثرت أراملك فيك وكهنتك رذلوا ناموسي ودنسوا مقادسي، ولم يميزوا بين البار والفاجر، وبين النجس والطاهر، وحجبوا عيونهم عن سبوتي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EG" sz="2000" b="1" dirty="0">
                <a:solidFill>
                  <a:schemeClr val="bg1"/>
                </a:solidFill>
              </a:rPr>
              <a:t> من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1053261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j'ai été déshonoré parmi eux. Ses chefs, au milieu d'elle, sont comme des loups qui déchirent leur proie et versent le sang, faisant périr les gens pour voler leurs biens. Ses prophètes ont masqué cela sous leurs visions vaines et leurs présages menteurs.</a:t>
            </a:r>
          </a:p>
          <a:p>
            <a:pPr marL="0" indent="0" algn="just">
              <a:buNone/>
            </a:pPr>
            <a:endParaRPr lang="fr-FR" sz="2800" b="1" dirty="0"/>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ونجسوني في وسطك، ورؤساؤها في وسطها كالذئاب الخاطفة للفريسة، ليسفك الدم، لاحتساب كسب لكي يأخذوا بالأفضل كثيراً، وانبياؤها الذين مسحوهم يسقطون، لأنهم يرون الباطل وينمون الكذب.</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مجدًا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508777814"/>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985379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a:t>
            </a:r>
            <a:r>
              <a:rPr lang="fr-FR" sz="3600" b="1" baseline="30000" dirty="0">
                <a:solidFill>
                  <a:srgbClr val="C00000"/>
                </a:solidFill>
                <a:latin typeface="Book Antiqua" panose="02040602050305030304" pitchFamily="18" charset="0"/>
              </a:rPr>
              <a:t>ère</a:t>
            </a:r>
            <a:r>
              <a:rPr lang="fr-FR" sz="3600" b="1" dirty="0">
                <a:solidFill>
                  <a:srgbClr val="C00000"/>
                </a:solidFill>
                <a:latin typeface="Book Antiqua" panose="02040602050305030304" pitchFamily="18" charset="0"/>
              </a:rPr>
              <a:t> heure de la veille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908720"/>
            <a:ext cx="5186425" cy="4955203"/>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الأولى من ليلة الجمعة</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266110016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55139381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6</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السادسة من ليلة الجمعة العظيمة</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41063596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14602119"/>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0233873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157325781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92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000" b="1" dirty="0">
                <a:latin typeface="Athanasius" pitchFamily="2" charset="0"/>
              </a:rPr>
              <a:t>N</a:t>
            </a:r>
            <a:r>
              <a:rPr lang="fr-FR" sz="4000" b="1" dirty="0">
                <a:latin typeface="Athanasius" pitchFamily="2" charset="0"/>
              </a:rPr>
              <a:t>a\met </a:t>
            </a:r>
            <a:r>
              <a:rPr lang="fr-FR" sz="4000" b="1" dirty="0" err="1">
                <a:latin typeface="Athanasius" pitchFamily="2" charset="0"/>
              </a:rPr>
              <a:t>Vnou</a:t>
            </a:r>
            <a:r>
              <a:rPr lang="fr-FR" sz="4000" b="1" dirty="0">
                <a:latin typeface="Athanasius" pitchFamily="2" charset="0"/>
              </a:rPr>
              <a:t>; `</a:t>
            </a:r>
            <a:r>
              <a:rPr lang="fr-FR" sz="4000" b="1" dirty="0" err="1">
                <a:latin typeface="Athanasius" pitchFamily="2" charset="0"/>
              </a:rPr>
              <a:t>èebol</a:t>
            </a:r>
            <a:r>
              <a:rPr lang="fr-FR" sz="4000" b="1" dirty="0">
                <a:latin typeface="Athanasius" pitchFamily="2" charset="0"/>
              </a:rPr>
              <a:t> `</a:t>
            </a:r>
            <a:r>
              <a:rPr lang="fr-FR" sz="4000" b="1" dirty="0" err="1">
                <a:latin typeface="Athanasius" pitchFamily="2" charset="0"/>
              </a:rPr>
              <a:t>èntotou</a:t>
            </a:r>
            <a:r>
              <a:rPr lang="fr-FR" sz="4000" b="1" dirty="0">
                <a:latin typeface="Athanasius" pitchFamily="2" charset="0"/>
              </a:rPr>
              <a:t> `</a:t>
            </a:r>
            <a:r>
              <a:rPr lang="fr-FR" sz="4000" b="1" dirty="0" err="1">
                <a:latin typeface="Athanasius" pitchFamily="2" charset="0"/>
              </a:rPr>
              <a:t>ènnajaji</a:t>
            </a:r>
            <a:r>
              <a:rPr lang="fr-FR" sz="4000" b="1" dirty="0">
                <a:latin typeface="Athanasius" pitchFamily="2" charset="0"/>
              </a:rPr>
              <a:t> &gt;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cott</a:t>
            </a:r>
            <a:r>
              <a:rPr lang="fr-FR" sz="4000" b="1" dirty="0">
                <a:latin typeface="Athanasius" pitchFamily="2" charset="0"/>
              </a:rPr>
              <a:t> `</a:t>
            </a:r>
            <a:r>
              <a:rPr lang="fr-FR" sz="4000" b="1" dirty="0" err="1">
                <a:latin typeface="Athanasius" pitchFamily="2" charset="0"/>
              </a:rPr>
              <a:t>èebod</a:t>
            </a:r>
            <a:r>
              <a:rPr lang="fr-FR" sz="4000" b="1" dirty="0">
                <a:latin typeface="Athanasius" pitchFamily="2" charset="0"/>
              </a:rPr>
              <a:t> `</a:t>
            </a:r>
            <a:r>
              <a:rPr lang="fr-FR" sz="4000" b="1" dirty="0" err="1">
                <a:latin typeface="Athanasius" pitchFamily="2" charset="0"/>
              </a:rPr>
              <a:t>èntotou</a:t>
            </a:r>
            <a:r>
              <a:rPr lang="fr-FR" sz="4000" b="1" dirty="0">
                <a:latin typeface="Athanasius" pitchFamily="2" charset="0"/>
              </a:rPr>
              <a:t> `</a:t>
            </a:r>
            <a:r>
              <a:rPr lang="fr-FR" sz="4000" b="1" dirty="0" err="1">
                <a:latin typeface="Athanasius" pitchFamily="2" charset="0"/>
              </a:rPr>
              <a:t>ènnhettwoun</a:t>
            </a:r>
            <a:r>
              <a:rPr lang="fr-FR" sz="4000" b="1" dirty="0">
                <a:latin typeface="Athanasius" pitchFamily="2" charset="0"/>
              </a:rPr>
              <a:t> `</a:t>
            </a:r>
            <a:r>
              <a:rPr lang="fr-FR" sz="4000" b="1" dirty="0" err="1">
                <a:latin typeface="Athanasius" pitchFamily="2" charset="0"/>
              </a:rPr>
              <a:t>èe`è</a:t>
            </a:r>
            <a:r>
              <a:rPr lang="fr-FR" sz="4000" b="1" dirty="0">
                <a:latin typeface="Athanasius" pitchFamily="2" charset="0"/>
              </a:rPr>
              <a:t>\</a:t>
            </a:r>
            <a:r>
              <a:rPr lang="fr-FR" sz="4000" b="1" dirty="0" err="1">
                <a:latin typeface="Athanasius" pitchFamily="2" charset="0"/>
              </a:rPr>
              <a:t>rhi</a:t>
            </a:r>
            <a:r>
              <a:rPr lang="fr-FR" sz="4000" b="1" dirty="0">
                <a:latin typeface="Athanasius" pitchFamily="2" charset="0"/>
              </a:rPr>
              <a:t> `</a:t>
            </a:r>
            <a:r>
              <a:rPr lang="fr-FR" sz="4000" b="1" dirty="0" err="1">
                <a:latin typeface="Athanasius" pitchFamily="2" charset="0"/>
              </a:rPr>
              <a:t>èejwi</a:t>
            </a:r>
            <a:r>
              <a:rPr lang="fr-FR" sz="4000" b="1" dirty="0">
                <a:latin typeface="Athanasius" pitchFamily="2" charset="0"/>
              </a:rPr>
              <a:t>. </a:t>
            </a:r>
            <a:r>
              <a:rPr lang="fr-FR" sz="4000" b="1" dirty="0" err="1">
                <a:latin typeface="Athanasius" pitchFamily="2" charset="0"/>
              </a:rPr>
              <a:t>Ai`èo</a:t>
            </a:r>
            <a:r>
              <a:rPr lang="fr-FR" sz="4000" b="1" dirty="0">
                <a:latin typeface="Athanasius" pitchFamily="2" charset="0"/>
              </a:rPr>
              <a:t>\i `</a:t>
            </a:r>
            <a:r>
              <a:rPr lang="fr-FR" sz="4000" b="1" dirty="0" err="1">
                <a:latin typeface="Athanasius" pitchFamily="2" charset="0"/>
              </a:rPr>
              <a:t>èmvheqnaer`èmka`è</a:t>
            </a:r>
            <a:r>
              <a:rPr lang="fr-FR" sz="4000" b="1" dirty="0">
                <a:latin typeface="Athanasius" pitchFamily="2" charset="0"/>
              </a:rPr>
              <a:t>\n\</a:t>
            </a:r>
            <a:r>
              <a:rPr lang="fr-FR" sz="4000" b="1" dirty="0" err="1">
                <a:latin typeface="Athanasius" pitchFamily="2" charset="0"/>
              </a:rPr>
              <a:t>ht</a:t>
            </a:r>
            <a:r>
              <a:rPr lang="fr-FR" sz="4000" b="1" dirty="0">
                <a:latin typeface="Athanasius" pitchFamily="2" charset="0"/>
              </a:rPr>
              <a:t> </a:t>
            </a:r>
            <a:r>
              <a:rPr lang="fr-FR" sz="4000" b="1" dirty="0" err="1">
                <a:latin typeface="Athanasius" pitchFamily="2" charset="0"/>
              </a:rPr>
              <a:t>nemhi</a:t>
            </a:r>
            <a:r>
              <a:rPr lang="fr-FR" sz="4000" b="1" dirty="0">
                <a:latin typeface="Athanasius" pitchFamily="2" charset="0"/>
              </a:rPr>
              <a: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naf</a:t>
            </a:r>
            <a:r>
              <a:rPr lang="fr-FR" sz="4000" b="1" dirty="0">
                <a:latin typeface="Athanasius" pitchFamily="2" charset="0"/>
              </a:rPr>
              <a:t>]op  an  </a:t>
            </a:r>
            <a:r>
              <a:rPr lang="fr-FR" sz="4000" b="1" dirty="0" err="1">
                <a:latin typeface="Athanasius" pitchFamily="2" charset="0"/>
              </a:rPr>
              <a:t>pe</a:t>
            </a:r>
            <a:r>
              <a:rPr lang="fr-FR" sz="4000" b="1" dirty="0">
                <a:latin typeface="Athanasius" pitchFamily="2" charset="0"/>
              </a:rPr>
              <a:t>  &gt;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vheqna;mou</a:t>
            </a:r>
            <a:r>
              <a:rPr lang="fr-FR" sz="4000" b="1" dirty="0">
                <a:latin typeface="Athanasius" pitchFamily="2" charset="0"/>
              </a:rPr>
              <a:t>;  </a:t>
            </a:r>
            <a:r>
              <a:rPr lang="fr-FR" sz="4000" b="1" dirty="0" err="1">
                <a:latin typeface="Athanasius" pitchFamily="2" charset="0"/>
              </a:rPr>
              <a:t>nhi</a:t>
            </a:r>
            <a:r>
              <a:rPr lang="fr-FR" sz="4000" b="1" dirty="0">
                <a:latin typeface="Athanasius" pitchFamily="2" charset="0"/>
              </a:rPr>
              <a: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èmpijemf</a:t>
            </a:r>
            <a:r>
              <a:rPr lang="fr-FR" sz="40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a:bodyPr>
          <a:lstStyle/>
          <a:p>
            <a:pPr algn="just" rtl="1"/>
            <a:r>
              <a:rPr lang="ar-SA" sz="2800" b="1" i="1" dirty="0">
                <a:solidFill>
                  <a:srgbClr val="C00000"/>
                </a:solidFill>
              </a:rPr>
              <a:t>مزمور  ٥٨: ١، ٦٨ : ١٨ </a:t>
            </a:r>
            <a:endParaRPr lang="fr-FR" sz="2800" b="1" i="1" dirty="0">
              <a:solidFill>
                <a:srgbClr val="C00000"/>
              </a:solidFill>
            </a:endParaRPr>
          </a:p>
          <a:p>
            <a:pPr algn="just" rtl="1"/>
            <a:r>
              <a:rPr lang="ar-SA" sz="3600" b="1" dirty="0"/>
              <a:t>خلصني من أعدائي يا الله ومن الذين يقومون على أنقذني، وانتظرت من يحزن معي فلم يوجد، ومن يعزيني فلم أصب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3356992"/>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58 : 2 et 68 : 18 </a:t>
            </a:r>
          </a:p>
          <a:p>
            <a:pPr marL="0" indent="0" algn="just">
              <a:lnSpc>
                <a:spcPct val="90000"/>
              </a:lnSpc>
              <a:buNone/>
            </a:pPr>
            <a:r>
              <a:rPr lang="fr-FR" sz="2800" b="1" dirty="0"/>
              <a:t>Délivre-moi de mes ennemis, mon Dieu de mes agresseurs protège-moi J'espérais un secours, mais en vain, des consolateurs, je n'en ai pas trouvé. </a:t>
            </a:r>
            <a:r>
              <a:rPr lang="fr-FR" sz="2800" b="1" dirty="0">
                <a:solidFill>
                  <a:srgbClr val="C00000"/>
                </a:solidFill>
              </a:rPr>
              <a:t>Alléluia</a:t>
            </a:r>
          </a:p>
        </p:txBody>
      </p:sp>
    </p:spTree>
    <p:extLst>
      <p:ext uri="{BB962C8B-B14F-4D97-AF65-F5344CB8AC3E}">
        <p14:creationId xmlns:p14="http://schemas.microsoft.com/office/powerpoint/2010/main" val="233675140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497627203"/>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fi-FI"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307471455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b="1" dirty="0">
                <a:solidFill>
                  <a:srgbClr val="C00000"/>
                </a:solidFill>
                <a:latin typeface="Athanasius" pitchFamily="2" charset="0"/>
              </a:rPr>
              <a:t>Matqeon Kev  k/&gt;/ l/-/m/ /</a:t>
            </a:r>
            <a:endParaRPr lang="fr-FR" sz="2000" dirty="0">
              <a:solidFill>
                <a:srgbClr val="C00000"/>
              </a:solidFill>
              <a:latin typeface="Athanasius" pitchFamily="2" charset="0"/>
            </a:endParaRPr>
          </a:p>
          <a:p>
            <a:pPr marL="0" indent="0" algn="just">
              <a:buNone/>
            </a:pPr>
            <a:r>
              <a:rPr lang="en-US" sz="2200" b="1" dirty="0">
                <a:latin typeface="Athanasius" pitchFamily="2" charset="0"/>
              </a:rPr>
              <a:t>Tote </a:t>
            </a:r>
            <a:r>
              <a:rPr lang="en-US" sz="2200" b="1" dirty="0" err="1">
                <a:latin typeface="Athanasius" pitchFamily="2" charset="0"/>
              </a:rPr>
              <a:t>af`èi</a:t>
            </a:r>
            <a:r>
              <a:rPr lang="en-US" sz="2200" b="1" dirty="0">
                <a:latin typeface="Athanasius" pitchFamily="2" charset="0"/>
              </a:rPr>
              <a:t> </a:t>
            </a:r>
            <a:r>
              <a:rPr lang="en-US" sz="2200" b="1" dirty="0" err="1">
                <a:latin typeface="Athanasius" pitchFamily="2" charset="0"/>
              </a:rPr>
              <a:t>nemwou</a:t>
            </a:r>
            <a:r>
              <a:rPr lang="en-US" sz="2200" b="1" dirty="0">
                <a:latin typeface="Athanasius" pitchFamily="2" charset="0"/>
              </a:rPr>
              <a:t> `</a:t>
            </a:r>
            <a:r>
              <a:rPr lang="en-US" sz="2200" b="1" dirty="0" err="1">
                <a:latin typeface="Athanasius" pitchFamily="2" charset="0"/>
              </a:rPr>
              <a:t>ènje</a:t>
            </a:r>
            <a:r>
              <a:rPr lang="en-US" sz="2200" b="1" dirty="0">
                <a:latin typeface="Athanasius" pitchFamily="2" charset="0"/>
              </a:rPr>
              <a:t> </a:t>
            </a:r>
            <a:r>
              <a:rPr lang="en-US" sz="2200" b="1" dirty="0" err="1">
                <a:latin typeface="Athanasius" pitchFamily="2" charset="0"/>
              </a:rPr>
              <a:t>Ihc</a:t>
            </a:r>
            <a:r>
              <a:rPr lang="en-US" sz="2200" b="1" dirty="0">
                <a:latin typeface="Athanasius" pitchFamily="2" charset="0"/>
              </a:rPr>
              <a:t>? `</a:t>
            </a:r>
            <a:r>
              <a:rPr lang="en-US" sz="2200" b="1" dirty="0" err="1">
                <a:latin typeface="Athanasius" pitchFamily="2" charset="0"/>
              </a:rPr>
              <a:t>èeouio</a:t>
            </a:r>
            <a:r>
              <a:rPr lang="en-US" sz="2200" b="1" dirty="0">
                <a:latin typeface="Athanasius" pitchFamily="2" charset="0"/>
              </a:rPr>
              <a:t>\</a:t>
            </a:r>
            <a:r>
              <a:rPr lang="en-US" sz="2200" b="1" dirty="0" err="1">
                <a:latin typeface="Athanasius" pitchFamily="2" charset="0"/>
              </a:rPr>
              <a:t>i</a:t>
            </a:r>
            <a:r>
              <a:rPr lang="en-US" sz="2200" b="1" dirty="0">
                <a:latin typeface="Athanasius" pitchFamily="2" charset="0"/>
              </a:rPr>
              <a:t> </a:t>
            </a:r>
            <a:r>
              <a:rPr lang="en-US" sz="2200" b="1" dirty="0" err="1">
                <a:latin typeface="Athanasius" pitchFamily="2" charset="0"/>
              </a:rPr>
              <a:t>eumou</a:t>
            </a:r>
            <a:r>
              <a:rPr lang="en-US" sz="2200" b="1" dirty="0">
                <a:latin typeface="Athanasius" pitchFamily="2" charset="0"/>
              </a:rPr>
              <a:t>; `</a:t>
            </a:r>
            <a:r>
              <a:rPr lang="en-US" sz="2200" b="1" dirty="0" err="1">
                <a:latin typeface="Athanasius" pitchFamily="2" charset="0"/>
              </a:rPr>
              <a:t>èerof</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Ghqcemani</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ènnefmaqhthc</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emci</a:t>
            </a:r>
            <a:r>
              <a:rPr lang="en-US" sz="2200" b="1" dirty="0">
                <a:latin typeface="Athanasius" pitchFamily="2" charset="0"/>
              </a:rPr>
              <a:t> `</a:t>
            </a:r>
            <a:r>
              <a:rPr lang="en-US" sz="2200" b="1" dirty="0" err="1">
                <a:latin typeface="Athanasius" pitchFamily="2" charset="0"/>
              </a:rPr>
              <a:t>èmpaima</a:t>
            </a:r>
            <a:r>
              <a:rPr lang="en-US" sz="2200" b="1" dirty="0">
                <a:latin typeface="Athanasius" pitchFamily="2" charset="0"/>
              </a:rPr>
              <a:t> ]a ;]</a:t>
            </a:r>
            <a:r>
              <a:rPr lang="en-US" sz="2200" b="1" dirty="0" err="1">
                <a:latin typeface="Athanasius" pitchFamily="2" charset="0"/>
              </a:rPr>
              <a:t>enhi</a:t>
            </a:r>
            <a:r>
              <a:rPr lang="en-US" sz="2200" b="1" dirty="0">
                <a:latin typeface="Athanasius" pitchFamily="2" charset="0"/>
              </a:rPr>
              <a:t> ]a `</a:t>
            </a:r>
            <a:r>
              <a:rPr lang="en-US" sz="2200" b="1" dirty="0" err="1">
                <a:latin typeface="Athanasius" pitchFamily="2" charset="0"/>
              </a:rPr>
              <a:t>èmnai</a:t>
            </a:r>
            <a:r>
              <a:rPr lang="en-US" sz="2200" b="1" dirty="0">
                <a:latin typeface="Athanasius" pitchFamily="2" charset="0"/>
              </a:rPr>
              <a:t> `</a:t>
            </a:r>
            <a:r>
              <a:rPr lang="en-US" sz="2200" b="1" dirty="0" err="1">
                <a:latin typeface="Athanasius" pitchFamily="2" charset="0"/>
              </a:rPr>
              <a:t>èntatwb</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afwli</a:t>
            </a:r>
            <a:r>
              <a:rPr lang="en-US" sz="2200" b="1" dirty="0">
                <a:latin typeface="Athanasius" pitchFamily="2" charset="0"/>
              </a:rPr>
              <a:t> `</a:t>
            </a:r>
            <a:r>
              <a:rPr lang="en-US" sz="2200" b="1" dirty="0" err="1">
                <a:latin typeface="Athanasius" pitchFamily="2" charset="0"/>
              </a:rPr>
              <a:t>èmPetroc</a:t>
            </a:r>
            <a:r>
              <a:rPr lang="en-US" sz="2200" b="1" dirty="0">
                <a:latin typeface="Athanasius" pitchFamily="2" charset="0"/>
              </a:rPr>
              <a:t> </a:t>
            </a:r>
            <a:r>
              <a:rPr lang="en-US" sz="2200" b="1" dirty="0" err="1">
                <a:latin typeface="Athanasius" pitchFamily="2" charset="0"/>
              </a:rPr>
              <a:t>nemaf</a:t>
            </a:r>
            <a:r>
              <a:rPr lang="en-US" sz="2200" b="1" dirty="0">
                <a:latin typeface="Athanasius" pitchFamily="2" charset="0"/>
              </a:rPr>
              <a:t> </a:t>
            </a:r>
            <a:r>
              <a:rPr lang="en-US" sz="2200" b="1" dirty="0" err="1">
                <a:latin typeface="Athanasius" pitchFamily="2" charset="0"/>
              </a:rPr>
              <a:t>nem</a:t>
            </a:r>
            <a:r>
              <a:rPr lang="en-US" sz="2200" b="1" dirty="0">
                <a:latin typeface="Athanasius" pitchFamily="2" charset="0"/>
              </a:rPr>
              <a:t> </a:t>
            </a:r>
            <a:r>
              <a:rPr lang="en-US" sz="2200" b="1" dirty="0" err="1">
                <a:latin typeface="Athanasius" pitchFamily="2" charset="0"/>
              </a:rPr>
              <a:t>nen</a:t>
            </a:r>
            <a:r>
              <a:rPr lang="en-US" sz="2200" b="1" dirty="0">
                <a:latin typeface="Athanasius" pitchFamily="2" charset="0"/>
              </a:rPr>
              <a:t>]</a:t>
            </a:r>
            <a:r>
              <a:rPr lang="en-US" sz="2200" b="1" dirty="0" err="1">
                <a:latin typeface="Athanasius" pitchFamily="2" charset="0"/>
              </a:rPr>
              <a:t>hri</a:t>
            </a:r>
            <a:r>
              <a:rPr lang="en-US" sz="2200" b="1" dirty="0">
                <a:latin typeface="Athanasius" pitchFamily="2" charset="0"/>
              </a:rPr>
              <a:t> `</a:t>
            </a:r>
            <a:r>
              <a:rPr lang="en-US" sz="2200" b="1" dirty="0" err="1">
                <a:latin typeface="Athanasius" pitchFamily="2" charset="0"/>
              </a:rPr>
              <a:t>ènZebedeoc</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afer</a:t>
            </a:r>
            <a:r>
              <a:rPr lang="en-US" sz="2200" b="1" dirty="0">
                <a:latin typeface="Athanasius" pitchFamily="2" charset="0"/>
              </a:rPr>
              <a:t>\</a:t>
            </a:r>
            <a:r>
              <a:rPr lang="en-US" sz="2200" b="1" dirty="0" err="1">
                <a:latin typeface="Athanasius" pitchFamily="2" charset="0"/>
              </a:rPr>
              <a:t>htc</a:t>
            </a:r>
            <a:r>
              <a:rPr lang="en-US" sz="2200" b="1" dirty="0">
                <a:latin typeface="Athanasius" pitchFamily="2" charset="0"/>
              </a:rPr>
              <a:t> `</a:t>
            </a:r>
            <a:r>
              <a:rPr lang="en-US" sz="2200" b="1" dirty="0" err="1">
                <a:latin typeface="Athanasius" pitchFamily="2" charset="0"/>
              </a:rPr>
              <a:t>èner`èmka</a:t>
            </a:r>
            <a:r>
              <a:rPr lang="en-US" sz="2200" b="1" dirty="0">
                <a:latin typeface="Athanasius" pitchFamily="2" charset="0"/>
              </a:rPr>
              <a:t>\ `n\</a:t>
            </a:r>
            <a:r>
              <a:rPr lang="en-US" sz="2200" b="1" dirty="0" err="1">
                <a:latin typeface="Athanasius" pitchFamily="2" charset="0"/>
              </a:rPr>
              <a:t>ht</a:t>
            </a:r>
            <a:r>
              <a:rPr lang="en-US" sz="2200" b="1" dirty="0">
                <a:latin typeface="Athanasius" pitchFamily="2" charset="0"/>
              </a:rPr>
              <a:t> </a:t>
            </a:r>
            <a:r>
              <a:rPr lang="en-US" sz="2200" b="1" dirty="0" err="1">
                <a:latin typeface="Athanasius" pitchFamily="2" charset="0"/>
              </a:rPr>
              <a:t>nem</a:t>
            </a:r>
            <a:r>
              <a:rPr lang="en-US" sz="2200" b="1" dirty="0">
                <a:latin typeface="Athanasius" pitchFamily="2" charset="0"/>
              </a:rPr>
              <a:t> `</a:t>
            </a:r>
            <a:r>
              <a:rPr lang="en-US" sz="2200" b="1" dirty="0" err="1">
                <a:latin typeface="Athanasius" pitchFamily="2" charset="0"/>
              </a:rPr>
              <a:t>èeer`è</a:t>
            </a:r>
            <a:r>
              <a:rPr lang="en-US" sz="2200" b="1" dirty="0">
                <a:latin typeface="Athanasius" pitchFamily="2" charset="0"/>
              </a:rPr>
              <a:t>]la\ `</a:t>
            </a:r>
            <a:r>
              <a:rPr lang="en-US" sz="2200" b="1" dirty="0" err="1">
                <a:latin typeface="Athanasius" pitchFamily="2" charset="0"/>
              </a:rPr>
              <a:t>èn</a:t>
            </a:r>
            <a:r>
              <a:rPr lang="en-US" sz="2200" b="1" dirty="0">
                <a:latin typeface="Athanasius" pitchFamily="2" charset="0"/>
              </a:rPr>
              <a:t>\ht. Tote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nwou</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tayuxh</a:t>
            </a:r>
            <a:r>
              <a:rPr lang="en-US" sz="2200" b="1" dirty="0">
                <a:latin typeface="Athanasius" pitchFamily="2" charset="0"/>
              </a:rPr>
              <a:t> </a:t>
            </a:r>
            <a:r>
              <a:rPr lang="en-US" sz="2200" b="1" dirty="0" err="1">
                <a:latin typeface="Athanasius" pitchFamily="2" charset="0"/>
              </a:rPr>
              <a:t>mok</a:t>
            </a:r>
            <a:r>
              <a:rPr lang="en-US" sz="2200" b="1" dirty="0">
                <a:latin typeface="Athanasius" pitchFamily="2" charset="0"/>
              </a:rPr>
              <a:t>\`</a:t>
            </a:r>
            <a:r>
              <a:rPr lang="en-US" sz="2200" b="1" dirty="0" err="1">
                <a:latin typeface="Athanasius" pitchFamily="2" charset="0"/>
              </a:rPr>
              <a:t>èn</a:t>
            </a:r>
            <a:r>
              <a:rPr lang="en-US" sz="2200" b="1" dirty="0">
                <a:latin typeface="Athanasius" pitchFamily="2" charset="0"/>
              </a:rPr>
              <a:t>\</a:t>
            </a:r>
            <a:r>
              <a:rPr lang="en-US" sz="2200" b="1" dirty="0" err="1">
                <a:latin typeface="Athanasius" pitchFamily="2" charset="0"/>
              </a:rPr>
              <a:t>ht</a:t>
            </a:r>
            <a:r>
              <a:rPr lang="en-US" sz="2200" b="1" dirty="0">
                <a:latin typeface="Athanasius" pitchFamily="2" charset="0"/>
              </a:rPr>
              <a:t> ]a `</a:t>
            </a:r>
            <a:r>
              <a:rPr lang="en-US" sz="2200" b="1" dirty="0" err="1">
                <a:latin typeface="Athanasius" pitchFamily="2" charset="0"/>
              </a:rPr>
              <a:t>èe`è'rhi</a:t>
            </a:r>
            <a:r>
              <a:rPr lang="en-US" sz="2200" b="1" dirty="0">
                <a:latin typeface="Athanasius" pitchFamily="2" charset="0"/>
              </a:rPr>
              <a:t> `</a:t>
            </a:r>
            <a:r>
              <a:rPr lang="en-US" sz="2200" b="1" dirty="0" err="1">
                <a:latin typeface="Athanasius" pitchFamily="2" charset="0"/>
              </a:rPr>
              <a:t>èe`èvmou</a:t>
            </a:r>
            <a:r>
              <a:rPr lang="en-US" sz="2200" b="1" dirty="0">
                <a:latin typeface="Athanasius" pitchFamily="2" charset="0"/>
              </a:rPr>
              <a:t> &gt; `</a:t>
            </a:r>
            <a:r>
              <a:rPr lang="en-US" sz="2200" b="1" dirty="0" err="1">
                <a:latin typeface="Athanasius" pitchFamily="2" charset="0"/>
              </a:rPr>
              <a:t>èo</a:t>
            </a:r>
            <a:r>
              <a:rPr lang="en-US" sz="2200" b="1" dirty="0">
                <a:latin typeface="Athanasius" pitchFamily="2" charset="0"/>
              </a:rPr>
              <a:t>\</a:t>
            </a:r>
            <a:r>
              <a:rPr lang="en-US" sz="2200" b="1" dirty="0" err="1">
                <a:latin typeface="Athanasius" pitchFamily="2" charset="0"/>
              </a:rPr>
              <a:t>i</a:t>
            </a:r>
            <a:r>
              <a:rPr lang="en-US" sz="2200" b="1" dirty="0">
                <a:latin typeface="Athanasius" pitchFamily="2" charset="0"/>
              </a:rPr>
              <a:t> `</a:t>
            </a:r>
            <a:r>
              <a:rPr lang="en-US" sz="2200" b="1" dirty="0" err="1">
                <a:latin typeface="Athanasius" pitchFamily="2" charset="0"/>
              </a:rPr>
              <a:t>èmpaima</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rwic</a:t>
            </a:r>
            <a:r>
              <a:rPr lang="en-US" sz="2200" b="1" dirty="0">
                <a:latin typeface="Athanasius" pitchFamily="2" charset="0"/>
              </a:rPr>
              <a:t> </a:t>
            </a:r>
            <a:r>
              <a:rPr lang="en-US" sz="2200" b="1" dirty="0" err="1">
                <a:latin typeface="Athanasius" pitchFamily="2" charset="0"/>
              </a:rPr>
              <a:t>nemhi</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èetaf</a:t>
            </a:r>
            <a:r>
              <a:rPr lang="en-US" sz="2200" b="1" dirty="0">
                <a:latin typeface="Athanasius" pitchFamily="2" charset="0"/>
              </a:rPr>
              <a:t>\</a:t>
            </a:r>
            <a:r>
              <a:rPr lang="en-US" sz="2200" b="1" dirty="0" err="1">
                <a:latin typeface="Athanasius" pitchFamily="2" charset="0"/>
              </a:rPr>
              <a:t>enf</a:t>
            </a:r>
            <a:r>
              <a:rPr lang="en-US" sz="2200" b="1" dirty="0">
                <a:latin typeface="Athanasius" pitchFamily="2" charset="0"/>
              </a:rPr>
              <a:t> `</a:t>
            </a:r>
            <a:r>
              <a:rPr lang="en-US" sz="2200" b="1" dirty="0" err="1">
                <a:latin typeface="Athanasius" pitchFamily="2" charset="0"/>
              </a:rPr>
              <a:t>èe`èt</a:t>
            </a:r>
            <a:r>
              <a:rPr lang="en-US" sz="2200" b="1" dirty="0">
                <a:latin typeface="Athanasius" pitchFamily="2" charset="0"/>
              </a:rPr>
              <a:t>\h `</a:t>
            </a:r>
            <a:r>
              <a:rPr lang="en-US" sz="2200" b="1" dirty="0" err="1">
                <a:latin typeface="Athanasius" pitchFamily="2" charset="0"/>
              </a:rPr>
              <a:t>ènoukouji</a:t>
            </a:r>
            <a:r>
              <a:rPr lang="en-US" sz="2200" b="1" dirty="0">
                <a:latin typeface="Athanasius" pitchFamily="2" charset="0"/>
              </a:rPr>
              <a:t> </a:t>
            </a:r>
            <a:r>
              <a:rPr lang="en-US" sz="2200" b="1" dirty="0" err="1">
                <a:latin typeface="Athanasius" pitchFamily="2" charset="0"/>
              </a:rPr>
              <a:t>af</a:t>
            </a:r>
            <a:r>
              <a:rPr lang="en-US" sz="2200" b="1" dirty="0">
                <a:latin typeface="Athanasius" pitchFamily="2" charset="0"/>
              </a:rPr>
              <a:t>\</a:t>
            </a:r>
            <a:r>
              <a:rPr lang="en-US" sz="2200" b="1" dirty="0" err="1">
                <a:latin typeface="Athanasius" pitchFamily="2" charset="0"/>
              </a:rPr>
              <a:t>itf</a:t>
            </a:r>
            <a:r>
              <a:rPr lang="en-US" sz="2200" b="1" dirty="0">
                <a:latin typeface="Athanasius" pitchFamily="2" charset="0"/>
              </a:rPr>
              <a:t> `</a:t>
            </a:r>
            <a:r>
              <a:rPr lang="en-US" sz="2200" b="1" dirty="0" err="1">
                <a:latin typeface="Athanasius" pitchFamily="2" charset="0"/>
              </a:rPr>
              <a:t>èejen</a:t>
            </a:r>
            <a:r>
              <a:rPr lang="en-US" sz="2200" b="1" dirty="0">
                <a:latin typeface="Athanasius" pitchFamily="2" charset="0"/>
              </a:rPr>
              <a:t> </a:t>
            </a:r>
            <a:r>
              <a:rPr lang="en-US" sz="2200" b="1" dirty="0" err="1">
                <a:latin typeface="Athanasius" pitchFamily="2" charset="0"/>
              </a:rPr>
              <a:t>pef</a:t>
            </a:r>
            <a:r>
              <a:rPr lang="en-US" sz="2200" b="1" dirty="0">
                <a:latin typeface="Athanasius" pitchFamily="2" charset="0"/>
              </a:rPr>
              <a:t>\o </a:t>
            </a:r>
            <a:r>
              <a:rPr lang="en-US" sz="2200" b="1" dirty="0" err="1">
                <a:latin typeface="Athanasius" pitchFamily="2" charset="0"/>
              </a:rPr>
              <a:t>eftwb</a:t>
            </a:r>
            <a:r>
              <a:rPr lang="en-US" sz="2200" b="1" dirty="0">
                <a:latin typeface="Athanasius" pitchFamily="2" charset="0"/>
              </a:rPr>
              <a:t>\ </a:t>
            </a:r>
            <a:r>
              <a:rPr lang="en-US" sz="2200" b="1" dirty="0" err="1">
                <a:latin typeface="Athanasius" pitchFamily="2" charset="0"/>
              </a:rPr>
              <a:t>efjw</a:t>
            </a:r>
            <a:r>
              <a:rPr lang="en-US" sz="2200" b="1" dirty="0">
                <a:latin typeface="Athanasius" pitchFamily="2" charset="0"/>
              </a:rPr>
              <a:t> `</a:t>
            </a:r>
            <a:r>
              <a:rPr lang="en-US" sz="2200" b="1" dirty="0" err="1">
                <a:latin typeface="Athanasius" pitchFamily="2" charset="0"/>
              </a:rPr>
              <a:t>èmmoc</a:t>
            </a:r>
            <a:r>
              <a:rPr lang="en-US" sz="2200" b="1" dirty="0">
                <a:latin typeface="Athanasius" pitchFamily="2" charset="0"/>
              </a:rPr>
              <a:t> &gt;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paiwt</a:t>
            </a:r>
            <a:r>
              <a:rPr lang="en-US" sz="2200" b="1" dirty="0">
                <a:latin typeface="Athanasius" pitchFamily="2" charset="0"/>
              </a:rPr>
              <a:t> </a:t>
            </a:r>
            <a:r>
              <a:rPr lang="en-US" sz="2200" b="1" dirty="0" err="1">
                <a:latin typeface="Athanasius" pitchFamily="2" charset="0"/>
              </a:rPr>
              <a:t>icje</a:t>
            </a:r>
            <a:r>
              <a:rPr lang="en-US" sz="2200" b="1" dirty="0">
                <a:latin typeface="Athanasius" pitchFamily="2" charset="0"/>
              </a:rPr>
              <a:t> </a:t>
            </a:r>
            <a:r>
              <a:rPr lang="en-US" sz="2200" b="1" dirty="0" err="1">
                <a:latin typeface="Athanasius" pitchFamily="2" charset="0"/>
              </a:rPr>
              <a:t>ouon</a:t>
            </a:r>
            <a:r>
              <a:rPr lang="en-US" sz="2200" b="1" dirty="0">
                <a:latin typeface="Athanasius" pitchFamily="2" charset="0"/>
              </a:rPr>
              <a:t> `è]</a:t>
            </a:r>
            <a:r>
              <a:rPr lang="en-US" sz="2200" b="1" dirty="0" err="1">
                <a:latin typeface="Athanasius" pitchFamily="2" charset="0"/>
              </a:rPr>
              <a:t>jom</a:t>
            </a:r>
            <a:r>
              <a:rPr lang="en-US" sz="2200" b="1" dirty="0">
                <a:latin typeface="Athanasius" pitchFamily="2" charset="0"/>
              </a:rPr>
              <a:t> mare </a:t>
            </a:r>
            <a:r>
              <a:rPr lang="en-US" sz="2200" b="1" dirty="0" err="1">
                <a:latin typeface="Athanasius" pitchFamily="2" charset="0"/>
              </a:rPr>
              <a:t>pai`èavot</a:t>
            </a:r>
            <a:r>
              <a:rPr lang="en-US" sz="2200" b="1" dirty="0">
                <a:latin typeface="Athanasius" pitchFamily="2" charset="0"/>
              </a:rPr>
              <a:t> cent &gt; `</a:t>
            </a:r>
            <a:r>
              <a:rPr lang="en-US" sz="2200" b="1" dirty="0" err="1">
                <a:latin typeface="Athanasius" pitchFamily="2" charset="0"/>
              </a:rPr>
              <a:t>èplhn</a:t>
            </a:r>
            <a:r>
              <a:rPr lang="en-US" sz="2200" b="1" dirty="0">
                <a:latin typeface="Athanasius" pitchFamily="2" charset="0"/>
              </a:rPr>
              <a:t> `</a:t>
            </a:r>
            <a:r>
              <a:rPr lang="en-US" sz="2200" b="1" dirty="0" err="1">
                <a:latin typeface="Athanasius" pitchFamily="2" charset="0"/>
              </a:rPr>
              <a:t>èm`èvrh</a:t>
            </a:r>
            <a:r>
              <a:rPr lang="en-US" sz="2200" b="1" dirty="0">
                <a:latin typeface="Athanasius" pitchFamily="2" charset="0"/>
              </a:rPr>
              <a:t>; `</a:t>
            </a:r>
            <a:r>
              <a:rPr lang="en-US" sz="2200" b="1" dirty="0" err="1">
                <a:latin typeface="Athanasius" pitchFamily="2" charset="0"/>
              </a:rPr>
              <a:t>èete</a:t>
            </a:r>
            <a:r>
              <a:rPr lang="en-US" sz="2200" b="1" dirty="0">
                <a:latin typeface="Athanasius" pitchFamily="2" charset="0"/>
              </a:rPr>
              <a:t>\</a:t>
            </a:r>
            <a:r>
              <a:rPr lang="en-US" sz="2200" b="1" dirty="0" err="1">
                <a:latin typeface="Athanasius" pitchFamily="2" charset="0"/>
              </a:rPr>
              <a:t>nhi</a:t>
            </a:r>
            <a:r>
              <a:rPr lang="en-US" sz="2200" b="1" dirty="0">
                <a:latin typeface="Athanasius" pitchFamily="2" charset="0"/>
              </a:rPr>
              <a:t> `</a:t>
            </a:r>
            <a:r>
              <a:rPr lang="en-US" sz="2200" b="1" dirty="0" err="1">
                <a:latin typeface="Athanasius" pitchFamily="2" charset="0"/>
              </a:rPr>
              <a:t>èanok</a:t>
            </a:r>
            <a:r>
              <a:rPr lang="en-US" sz="2200" b="1" dirty="0">
                <a:latin typeface="Athanasius" pitchFamily="2" charset="0"/>
              </a:rPr>
              <a:t> an &gt; </a:t>
            </a:r>
            <a:r>
              <a:rPr lang="en-US" sz="2200" b="1" dirty="0" err="1">
                <a:latin typeface="Athanasius" pitchFamily="2" charset="0"/>
              </a:rPr>
              <a:t>alla</a:t>
            </a:r>
            <a:r>
              <a:rPr lang="en-US" sz="2200" b="1" dirty="0">
                <a:latin typeface="Athanasius" pitchFamily="2" charset="0"/>
              </a:rPr>
              <a:t> `</a:t>
            </a:r>
            <a:r>
              <a:rPr lang="en-US" sz="2200" b="1" dirty="0" err="1">
                <a:latin typeface="Athanasius" pitchFamily="2" charset="0"/>
              </a:rPr>
              <a:t>èm`èvrh</a:t>
            </a:r>
            <a:r>
              <a:rPr lang="en-US" sz="2200" b="1" dirty="0">
                <a:latin typeface="Athanasius" pitchFamily="2" charset="0"/>
              </a:rPr>
              <a:t>; `</a:t>
            </a:r>
            <a:r>
              <a:rPr lang="en-US" sz="2200" b="1" dirty="0" err="1">
                <a:latin typeface="Athanasius" pitchFamily="2" charset="0"/>
              </a:rPr>
              <a:t>èete</a:t>
            </a:r>
            <a:r>
              <a:rPr lang="en-US" sz="2200" b="1" dirty="0">
                <a:latin typeface="Athanasius" pitchFamily="2" charset="0"/>
              </a:rPr>
              <a:t>\</a:t>
            </a:r>
            <a:r>
              <a:rPr lang="en-US" sz="2200" b="1" dirty="0" err="1">
                <a:latin typeface="Athanasius" pitchFamily="2" charset="0"/>
              </a:rPr>
              <a:t>nak</a:t>
            </a:r>
            <a:r>
              <a:rPr lang="en-US" sz="2200" b="1" dirty="0">
                <a:latin typeface="Athanasius" pitchFamily="2" charset="0"/>
              </a:rPr>
              <a:t> `</a:t>
            </a:r>
            <a:r>
              <a:rPr lang="en-US" sz="2200" b="1" dirty="0" err="1">
                <a:latin typeface="Athanasius" pitchFamily="2" charset="0"/>
              </a:rPr>
              <a:t>ènqok</a:t>
            </a:r>
            <a:r>
              <a:rPr lang="en-US" sz="2200" b="1" dirty="0">
                <a:latin typeface="Athanasius" pitchFamily="2" charset="0"/>
              </a:rPr>
              <a:t>.</a:t>
            </a:r>
          </a:p>
          <a:p>
            <a:pPr marL="0" indent="0" algn="just">
              <a:buNone/>
            </a:pP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èetaf`èi</a:t>
            </a:r>
            <a:r>
              <a:rPr lang="en-US" sz="2200" b="1" dirty="0">
                <a:latin typeface="Athanasius" pitchFamily="2" charset="0"/>
              </a:rPr>
              <a:t> \a </a:t>
            </a:r>
            <a:r>
              <a:rPr lang="en-US" sz="2200" b="1" dirty="0" err="1">
                <a:latin typeface="Athanasius" pitchFamily="2" charset="0"/>
              </a:rPr>
              <a:t>nefmaqhthc</a:t>
            </a:r>
            <a:r>
              <a:rPr lang="en-US" sz="2200" b="1" dirty="0">
                <a:latin typeface="Athanasius" pitchFamily="2" charset="0"/>
              </a:rPr>
              <a:t> </a:t>
            </a:r>
            <a:r>
              <a:rPr lang="en-US" sz="2200" b="1" dirty="0" err="1">
                <a:latin typeface="Athanasius" pitchFamily="2" charset="0"/>
              </a:rPr>
              <a:t>afjemou</a:t>
            </a:r>
            <a:r>
              <a:rPr lang="en-US" sz="2200" b="1" dirty="0">
                <a:latin typeface="Athanasius" pitchFamily="2" charset="0"/>
              </a:rPr>
              <a:t> </a:t>
            </a:r>
            <a:r>
              <a:rPr lang="en-US" sz="2200" b="1" dirty="0" err="1">
                <a:latin typeface="Athanasius" pitchFamily="2" charset="0"/>
              </a:rPr>
              <a:t>euenkot</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èmPetroc</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pairh</a:t>
            </a:r>
            <a:r>
              <a:rPr lang="en-US" sz="2200" b="1" dirty="0">
                <a:latin typeface="Athanasius" pitchFamily="2" charset="0"/>
              </a:rPr>
              <a:t>; `</a:t>
            </a:r>
            <a:r>
              <a:rPr lang="en-US" sz="2200" b="1" dirty="0" err="1">
                <a:latin typeface="Athanasius" pitchFamily="2" charset="0"/>
              </a:rPr>
              <a:t>èmpeten`è</a:t>
            </a:r>
            <a:r>
              <a:rPr lang="en-US" sz="2200" b="1" dirty="0">
                <a:latin typeface="Athanasius" pitchFamily="2" charset="0"/>
              </a:rPr>
              <a:t>]</a:t>
            </a:r>
            <a:r>
              <a:rPr lang="en-US" sz="2200" b="1" dirty="0" err="1">
                <a:latin typeface="Athanasius" pitchFamily="2" charset="0"/>
              </a:rPr>
              <a:t>jemjom</a:t>
            </a:r>
            <a:r>
              <a:rPr lang="en-US" sz="2200" b="1" dirty="0">
                <a:latin typeface="Athanasius" pitchFamily="2" charset="0"/>
              </a:rPr>
              <a:t> `</a:t>
            </a:r>
            <a:r>
              <a:rPr lang="en-US" sz="2200" b="1" dirty="0" err="1">
                <a:latin typeface="Athanasius" pitchFamily="2" charset="0"/>
              </a:rPr>
              <a:t>ènrwic</a:t>
            </a:r>
            <a:r>
              <a:rPr lang="en-US" sz="2200" b="1" dirty="0">
                <a:latin typeface="Athanasius" pitchFamily="2" charset="0"/>
              </a:rPr>
              <a:t> </a:t>
            </a:r>
            <a:r>
              <a:rPr lang="en-US" sz="2200" b="1" dirty="0" err="1">
                <a:latin typeface="Athanasius" pitchFamily="2" charset="0"/>
              </a:rPr>
              <a:t>nemhi</a:t>
            </a:r>
            <a:r>
              <a:rPr lang="en-US" sz="2200" b="1" dirty="0">
                <a:latin typeface="Athanasius" pitchFamily="2" charset="0"/>
              </a:rPr>
              <a:t> `</a:t>
            </a:r>
            <a:r>
              <a:rPr lang="en-US" sz="2200" b="1" dirty="0" err="1">
                <a:latin typeface="Athanasius" pitchFamily="2" charset="0"/>
              </a:rPr>
              <a:t>ènouounou</a:t>
            </a:r>
            <a:r>
              <a:rPr lang="en-US" sz="2200" b="1" dirty="0">
                <a:latin typeface="Athanasius" pitchFamily="2" charset="0"/>
              </a:rPr>
              <a:t> &gt; </a:t>
            </a:r>
            <a:r>
              <a:rPr lang="en-US" sz="2200" b="1" dirty="0" err="1">
                <a:latin typeface="Athanasius" pitchFamily="2" charset="0"/>
              </a:rPr>
              <a:t>rwic</a:t>
            </a:r>
            <a:r>
              <a:rPr lang="en-US" sz="2200" b="1" dirty="0">
                <a:latin typeface="Athanasius" pitchFamily="2" charset="0"/>
              </a:rPr>
              <a:t> </a:t>
            </a:r>
            <a:r>
              <a:rPr lang="en-US" sz="2200" b="1" dirty="0" err="1">
                <a:latin typeface="Athanasius" pitchFamily="2" charset="0"/>
              </a:rPr>
              <a:t>oun</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twb</a:t>
            </a:r>
            <a:r>
              <a:rPr lang="en-US" sz="2200" b="1" dirty="0">
                <a:latin typeface="Athanasius" pitchFamily="2" charset="0"/>
              </a:rPr>
              <a:t>\  \</a:t>
            </a:r>
            <a:r>
              <a:rPr lang="en-US" sz="2200" b="1" dirty="0" err="1">
                <a:latin typeface="Athanasius" pitchFamily="2" charset="0"/>
              </a:rPr>
              <a:t>ina</a:t>
            </a:r>
            <a:r>
              <a:rPr lang="en-US" sz="2200" b="1" dirty="0">
                <a:latin typeface="Athanasius" pitchFamily="2" charset="0"/>
              </a:rPr>
              <a:t> `</a:t>
            </a:r>
            <a:r>
              <a:rPr lang="en-US" sz="2200" b="1" dirty="0" err="1">
                <a:latin typeface="Athanasius" pitchFamily="2" charset="0"/>
              </a:rPr>
              <a:t>ènteten`è</a:t>
            </a:r>
            <a:r>
              <a:rPr lang="en-US" sz="2200" b="1" dirty="0">
                <a:latin typeface="Athanasius" pitchFamily="2" charset="0"/>
              </a:rPr>
              <a:t>]</a:t>
            </a:r>
            <a:r>
              <a:rPr lang="en-US" sz="2200" b="1" dirty="0" err="1">
                <a:latin typeface="Athanasius" pitchFamily="2" charset="0"/>
              </a:rPr>
              <a:t>tem`èi</a:t>
            </a:r>
            <a:r>
              <a:rPr lang="en-US" sz="2200" b="1" dirty="0">
                <a:latin typeface="Athanasius" pitchFamily="2" charset="0"/>
              </a:rPr>
              <a:t> `</a:t>
            </a:r>
            <a:r>
              <a:rPr lang="en-US" sz="2200" b="1" dirty="0" err="1">
                <a:latin typeface="Athanasius" pitchFamily="2" charset="0"/>
              </a:rPr>
              <a:t>èe'oun</a:t>
            </a:r>
            <a:r>
              <a:rPr lang="en-US" sz="2200" b="1" dirty="0">
                <a:latin typeface="Athanasius" pitchFamily="2" charset="0"/>
              </a:rPr>
              <a:t> `</a:t>
            </a:r>
            <a:r>
              <a:rPr lang="en-US" sz="2200" b="1" dirty="0" err="1">
                <a:latin typeface="Athanasius" pitchFamily="2" charset="0"/>
              </a:rPr>
              <a:t>èepiracmoc</a:t>
            </a:r>
            <a:r>
              <a:rPr lang="en-US" sz="2200" b="1" dirty="0">
                <a:latin typeface="Athanasius" pitchFamily="2" charset="0"/>
              </a:rPr>
              <a:t> &gt; </a:t>
            </a:r>
            <a:r>
              <a:rPr lang="en-US" sz="2200" b="1" dirty="0" err="1">
                <a:latin typeface="Athanasius" pitchFamily="2" charset="0"/>
              </a:rPr>
              <a:t>pipn?a</a:t>
            </a:r>
            <a:r>
              <a:rPr lang="en-US" sz="2200" b="1" dirty="0">
                <a:latin typeface="Athanasius" pitchFamily="2" charset="0"/>
              </a:rPr>
              <a:t> men `</a:t>
            </a:r>
            <a:r>
              <a:rPr lang="en-US" sz="2200" b="1" dirty="0" err="1">
                <a:latin typeface="Athanasius" pitchFamily="2" charset="0"/>
              </a:rPr>
              <a:t>èfrwout</a:t>
            </a:r>
            <a:r>
              <a:rPr lang="en-US" sz="2200" b="1" dirty="0">
                <a:latin typeface="Athanasius" pitchFamily="2" charset="0"/>
              </a:rPr>
              <a:t> &gt; ;car[ de </a:t>
            </a:r>
            <a:r>
              <a:rPr lang="en-US" sz="2200" b="1" dirty="0" err="1">
                <a:latin typeface="Athanasius" pitchFamily="2" charset="0"/>
              </a:rPr>
              <a:t>ouacqenhc</a:t>
            </a:r>
            <a:r>
              <a:rPr lang="en-US" sz="2200" b="1" dirty="0">
                <a:latin typeface="Athanasius" pitchFamily="2" charset="0"/>
              </a:rPr>
              <a:t> </a:t>
            </a:r>
            <a:r>
              <a:rPr lang="en-US" sz="2200" b="1" dirty="0" err="1">
                <a:latin typeface="Athanasius" pitchFamily="2" charset="0"/>
              </a:rPr>
              <a:t>te</a:t>
            </a:r>
            <a:r>
              <a:rPr lang="en-US" sz="2200" b="1" dirty="0">
                <a:latin typeface="Athanasius" pitchFamily="2" charset="0"/>
              </a:rPr>
              <a:t>. Palin </a:t>
            </a:r>
            <a:r>
              <a:rPr lang="en-US" sz="2200" b="1" dirty="0" err="1">
                <a:latin typeface="Athanasius" pitchFamily="2" charset="0"/>
              </a:rPr>
              <a:t>af</a:t>
            </a:r>
            <a:r>
              <a:rPr lang="en-US" sz="2200" b="1" dirty="0">
                <a:latin typeface="Athanasius" pitchFamily="2" charset="0"/>
              </a:rPr>
              <a:t>]</a:t>
            </a:r>
            <a:r>
              <a:rPr lang="en-US" sz="2200" b="1" dirty="0" err="1">
                <a:latin typeface="Athanasius" pitchFamily="2" charset="0"/>
              </a:rPr>
              <a:t>enaf</a:t>
            </a:r>
            <a:r>
              <a:rPr lang="en-US" sz="2200" b="1" dirty="0">
                <a:latin typeface="Athanasius" pitchFamily="2" charset="0"/>
              </a:rPr>
              <a:t> </a:t>
            </a:r>
            <a:r>
              <a:rPr lang="en-US" sz="2200" b="1" dirty="0" err="1">
                <a:latin typeface="Athanasius" pitchFamily="2" charset="0"/>
              </a:rPr>
              <a:t>aftwb</a:t>
            </a:r>
            <a:r>
              <a:rPr lang="en-US" sz="2200" b="1" dirty="0">
                <a:latin typeface="Athanasius" pitchFamily="2" charset="0"/>
              </a:rPr>
              <a:t>\ `</a:t>
            </a:r>
            <a:r>
              <a:rPr lang="en-US" sz="2200" b="1" dirty="0" err="1">
                <a:latin typeface="Athanasius" pitchFamily="2" charset="0"/>
              </a:rPr>
              <a:t>èm`èvma</a:t>
            </a:r>
            <a:r>
              <a:rPr lang="en-US" sz="2200" b="1" dirty="0">
                <a:latin typeface="Athanasius" pitchFamily="2" charset="0"/>
              </a:rPr>
              <a:t>\ cop `</a:t>
            </a:r>
            <a:r>
              <a:rPr lang="en-US" sz="2200" b="1" dirty="0" err="1">
                <a:latin typeface="Athanasius" pitchFamily="2" charset="0"/>
              </a:rPr>
              <a:t>ècnau</a:t>
            </a:r>
            <a:r>
              <a:rPr lang="en-US" sz="2200" b="1" dirty="0">
                <a:latin typeface="Athanasius" pitchFamily="2" charset="0"/>
              </a:rPr>
              <a:t> </a:t>
            </a:r>
            <a:r>
              <a:rPr lang="en-US" sz="2200" b="1" dirty="0" err="1">
                <a:latin typeface="Athanasius" pitchFamily="2" charset="0"/>
              </a:rPr>
              <a:t>efjw</a:t>
            </a:r>
            <a:r>
              <a:rPr lang="en-US" sz="2200" b="1" dirty="0">
                <a:latin typeface="Athanasius" pitchFamily="2" charset="0"/>
              </a:rPr>
              <a:t> `</a:t>
            </a:r>
            <a:r>
              <a:rPr lang="en-US" sz="2200" b="1" dirty="0" err="1">
                <a:latin typeface="Athanasius" pitchFamily="2" charset="0"/>
              </a:rPr>
              <a:t>èmmoc</a:t>
            </a:r>
            <a:r>
              <a:rPr lang="en-US" sz="2200" b="1" dirty="0">
                <a:latin typeface="Athanasius" pitchFamily="2" charset="0"/>
              </a:rPr>
              <a:t> &gt;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paiwt</a:t>
            </a:r>
            <a:r>
              <a:rPr lang="en-US" sz="2200" b="1" dirty="0">
                <a:latin typeface="Athanasius" pitchFamily="2" charset="0"/>
              </a:rPr>
              <a:t> </a:t>
            </a:r>
            <a:r>
              <a:rPr lang="en-US" sz="2200" b="1" dirty="0" err="1">
                <a:latin typeface="Athanasius" pitchFamily="2" charset="0"/>
              </a:rPr>
              <a:t>icje</a:t>
            </a:r>
            <a:r>
              <a:rPr lang="en-US" sz="2200" b="1" dirty="0">
                <a:latin typeface="Athanasius" pitchFamily="2" charset="0"/>
              </a:rPr>
              <a:t> `</a:t>
            </a:r>
            <a:r>
              <a:rPr lang="en-US" sz="2200" b="1" dirty="0" err="1">
                <a:latin typeface="Athanasius" pitchFamily="2" charset="0"/>
              </a:rPr>
              <a:t>èmmon</a:t>
            </a:r>
            <a:r>
              <a:rPr lang="en-US" sz="2200" b="1" dirty="0">
                <a:latin typeface="Athanasius" pitchFamily="2" charset="0"/>
              </a:rPr>
              <a:t> `è]</a:t>
            </a:r>
            <a:r>
              <a:rPr lang="en-US" sz="2200" b="1" dirty="0" err="1">
                <a:latin typeface="Athanasius" pitchFamily="2" charset="0"/>
              </a:rPr>
              <a:t>jom</a:t>
            </a:r>
            <a:r>
              <a:rPr lang="en-US" sz="2200" b="1" dirty="0">
                <a:latin typeface="Athanasius" pitchFamily="2" charset="0"/>
              </a:rPr>
              <a:t> `</a:t>
            </a:r>
            <a:r>
              <a:rPr lang="en-US" sz="2200" b="1" dirty="0" err="1">
                <a:latin typeface="Athanasius" pitchFamily="2" charset="0"/>
              </a:rPr>
              <a:t>ènte</a:t>
            </a:r>
            <a:r>
              <a:rPr lang="en-US" sz="2200" b="1" dirty="0">
                <a:latin typeface="Athanasius" pitchFamily="2" charset="0"/>
              </a:rPr>
              <a:t> </a:t>
            </a:r>
            <a:r>
              <a:rPr lang="en-US" sz="2200" b="1" dirty="0" err="1">
                <a:latin typeface="Athanasius" pitchFamily="2" charset="0"/>
              </a:rPr>
              <a:t>pai`èavot</a:t>
            </a:r>
            <a:r>
              <a:rPr lang="en-US" sz="2200" b="1" dirty="0">
                <a:latin typeface="Athanasius" pitchFamily="2" charset="0"/>
              </a:rPr>
              <a:t> cent `</a:t>
            </a:r>
            <a:r>
              <a:rPr lang="en-US" sz="2200" b="1" dirty="0" err="1">
                <a:latin typeface="Athanasius" pitchFamily="2" charset="0"/>
              </a:rPr>
              <a:t>èebhl</a:t>
            </a:r>
            <a:r>
              <a:rPr lang="en-US" sz="2200" b="1" dirty="0">
                <a:latin typeface="Athanasius" pitchFamily="2" charset="0"/>
              </a:rPr>
              <a:t> `</a:t>
            </a:r>
            <a:r>
              <a:rPr lang="en-US" sz="2200" b="1" dirty="0" err="1">
                <a:latin typeface="Athanasius" pitchFamily="2" charset="0"/>
              </a:rPr>
              <a:t>èntacof</a:t>
            </a:r>
            <a:r>
              <a:rPr lang="en-US" sz="2200" b="1" dirty="0">
                <a:latin typeface="Athanasius" pitchFamily="2" charset="0"/>
              </a:rPr>
              <a:t> &gt; mare </a:t>
            </a:r>
            <a:r>
              <a:rPr lang="en-US" sz="2200" b="1" dirty="0" err="1">
                <a:latin typeface="Athanasius" pitchFamily="2" charset="0"/>
              </a:rPr>
              <a:t>pete</a:t>
            </a:r>
            <a:r>
              <a:rPr lang="en-US" sz="2200" b="1" dirty="0">
                <a:latin typeface="Athanasius" pitchFamily="2" charset="0"/>
              </a:rPr>
              <a:t>\</a:t>
            </a:r>
            <a:r>
              <a:rPr lang="en-US" sz="2200" b="1" dirty="0" err="1">
                <a:latin typeface="Athanasius" pitchFamily="2" charset="0"/>
              </a:rPr>
              <a:t>nak</a:t>
            </a:r>
            <a:r>
              <a:rPr lang="en-US" sz="2200" b="1" dirty="0">
                <a:latin typeface="Athanasius" pitchFamily="2" charset="0"/>
              </a:rPr>
              <a:t> ]</a:t>
            </a:r>
            <a:r>
              <a:rPr lang="en-US" sz="2200" b="1" dirty="0" err="1">
                <a:latin typeface="Athanasius" pitchFamily="2" charset="0"/>
              </a:rPr>
              <a:t>wpi</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af`èi</a:t>
            </a:r>
            <a:r>
              <a:rPr lang="en-US" sz="2200" b="1" dirty="0">
                <a:latin typeface="Athanasius" pitchFamily="2" charset="0"/>
              </a:rPr>
              <a:t> on \a </a:t>
            </a:r>
            <a:r>
              <a:rPr lang="en-US" sz="2200" b="1" dirty="0" err="1">
                <a:latin typeface="Athanasius" pitchFamily="2" charset="0"/>
              </a:rPr>
              <a:t>nefmaqhthc</a:t>
            </a:r>
            <a:r>
              <a:rPr lang="en-US" sz="2200" b="1" dirty="0">
                <a:latin typeface="Athanasius" pitchFamily="2" charset="0"/>
              </a:rPr>
              <a:t> </a:t>
            </a:r>
            <a:r>
              <a:rPr lang="en-US" sz="2200" b="1" dirty="0" err="1">
                <a:latin typeface="Athanasius" pitchFamily="2" charset="0"/>
              </a:rPr>
              <a:t>afjemou</a:t>
            </a:r>
            <a:r>
              <a:rPr lang="en-US" sz="2200" b="1" dirty="0">
                <a:latin typeface="Athanasius" pitchFamily="2" charset="0"/>
              </a:rPr>
              <a:t> </a:t>
            </a:r>
            <a:r>
              <a:rPr lang="en-US" sz="2200" b="1" dirty="0" err="1">
                <a:latin typeface="Athanasius" pitchFamily="2" charset="0"/>
              </a:rPr>
              <a:t>euenkot</a:t>
            </a:r>
            <a:r>
              <a:rPr lang="en-US" sz="2200" b="1" dirty="0">
                <a:latin typeface="Athanasius" pitchFamily="2" charset="0"/>
              </a:rPr>
              <a:t> &gt; </a:t>
            </a:r>
            <a:r>
              <a:rPr lang="en-US" sz="2200" b="1" dirty="0" err="1">
                <a:latin typeface="Athanasius" pitchFamily="2" charset="0"/>
              </a:rPr>
              <a:t>nare</a:t>
            </a:r>
            <a:r>
              <a:rPr lang="en-US" sz="2200" b="1" dirty="0">
                <a:latin typeface="Athanasius" pitchFamily="2" charset="0"/>
              </a:rPr>
              <a:t> </a:t>
            </a:r>
            <a:r>
              <a:rPr lang="en-US" sz="2200" b="1" dirty="0" err="1">
                <a:latin typeface="Athanasius" pitchFamily="2" charset="0"/>
              </a:rPr>
              <a:t>noubal</a:t>
            </a:r>
            <a:r>
              <a:rPr lang="en-US" sz="2200" b="1" dirty="0">
                <a:latin typeface="Athanasius" pitchFamily="2" charset="0"/>
              </a:rPr>
              <a:t> gar \or] </a:t>
            </a:r>
            <a:r>
              <a:rPr lang="en-US" sz="2200" b="1" dirty="0" err="1">
                <a:latin typeface="Athanasius" pitchFamily="2" charset="0"/>
              </a:rPr>
              <a:t>pe</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afxau</a:t>
            </a:r>
            <a:r>
              <a:rPr lang="en-US" sz="2200" b="1" dirty="0">
                <a:latin typeface="Athanasius" pitchFamily="2" charset="0"/>
              </a:rPr>
              <a:t> on </a:t>
            </a:r>
            <a:r>
              <a:rPr lang="en-US" sz="2200" b="1" dirty="0" err="1">
                <a:latin typeface="Athanasius" pitchFamily="2" charset="0"/>
              </a:rPr>
              <a:t>af</a:t>
            </a:r>
            <a:r>
              <a:rPr lang="en-US" sz="2200" b="1" dirty="0">
                <a:latin typeface="Athanasius" pitchFamily="2" charset="0"/>
              </a:rPr>
              <a:t>]</a:t>
            </a:r>
            <a:r>
              <a:rPr lang="en-US" sz="2200" b="1" dirty="0" err="1">
                <a:latin typeface="Athanasius" pitchFamily="2" charset="0"/>
              </a:rPr>
              <a:t>enaf</a:t>
            </a:r>
            <a:r>
              <a:rPr lang="en-US" sz="2200" b="1" dirty="0">
                <a:latin typeface="Athanasius" pitchFamily="2" charset="0"/>
              </a:rPr>
              <a:t> </a:t>
            </a:r>
            <a:r>
              <a:rPr lang="en-US" sz="2200" b="1" dirty="0" err="1">
                <a:latin typeface="Athanasius" pitchFamily="2" charset="0"/>
              </a:rPr>
              <a:t>aftwb</a:t>
            </a:r>
            <a:r>
              <a:rPr lang="en-US" sz="2200" b="1" dirty="0">
                <a:latin typeface="Athanasius" pitchFamily="2" charset="0"/>
              </a:rPr>
              <a:t>\ `</a:t>
            </a:r>
            <a:r>
              <a:rPr lang="en-US" sz="2200" b="1" dirty="0" err="1">
                <a:latin typeface="Athanasius" pitchFamily="2" charset="0"/>
              </a:rPr>
              <a:t>èm`èvma</a:t>
            </a:r>
            <a:r>
              <a:rPr lang="en-US" sz="2200" b="1" dirty="0">
                <a:latin typeface="Athanasius" pitchFamily="2" charset="0"/>
              </a:rPr>
              <a:t>\ ]</a:t>
            </a:r>
            <a:r>
              <a:rPr lang="en-US" sz="2200" b="1" dirty="0" err="1">
                <a:latin typeface="Athanasius" pitchFamily="2" charset="0"/>
              </a:rPr>
              <a:t>omt</a:t>
            </a:r>
            <a:r>
              <a:rPr lang="en-US" sz="2200" b="1" dirty="0">
                <a:latin typeface="Athanasius" pitchFamily="2" charset="0"/>
              </a:rPr>
              <a:t> `</a:t>
            </a:r>
            <a:r>
              <a:rPr lang="en-US" sz="2200" b="1" dirty="0" err="1">
                <a:latin typeface="Athanasius" pitchFamily="2" charset="0"/>
              </a:rPr>
              <a:t>èncop</a:t>
            </a:r>
            <a:r>
              <a:rPr lang="en-US" sz="2200" b="1" dirty="0">
                <a:latin typeface="Athanasius" pitchFamily="2" charset="0"/>
              </a:rPr>
              <a:t> &gt; </a:t>
            </a:r>
            <a:r>
              <a:rPr lang="en-US" sz="2200" b="1" dirty="0" err="1">
                <a:latin typeface="Athanasius" pitchFamily="2" charset="0"/>
              </a:rPr>
              <a:t>efjw</a:t>
            </a:r>
            <a:r>
              <a:rPr lang="en-US" sz="2200" b="1" dirty="0">
                <a:latin typeface="Athanasius" pitchFamily="2" charset="0"/>
              </a:rPr>
              <a:t> `</a:t>
            </a:r>
            <a:r>
              <a:rPr lang="en-US" sz="2200" b="1" dirty="0" err="1">
                <a:latin typeface="Athanasius" pitchFamily="2" charset="0"/>
              </a:rPr>
              <a:t>èmpaicaji</a:t>
            </a:r>
            <a:r>
              <a:rPr lang="en-US" sz="2200" b="1" dirty="0">
                <a:latin typeface="Athanasius" pitchFamily="2" charset="0"/>
              </a:rPr>
              <a:t> </a:t>
            </a:r>
            <a:r>
              <a:rPr lang="en-US" sz="2200" b="1" dirty="0" err="1">
                <a:latin typeface="Athanasius" pitchFamily="2" charset="0"/>
              </a:rPr>
              <a:t>rw</a:t>
            </a:r>
            <a:r>
              <a:rPr lang="en-US" sz="2200" b="1" dirty="0">
                <a:latin typeface="Athanasius" pitchFamily="2" charset="0"/>
              </a:rPr>
              <a:t> on. Tote </a:t>
            </a:r>
            <a:r>
              <a:rPr lang="en-US" sz="2200" b="1" dirty="0" err="1">
                <a:latin typeface="Athanasius" pitchFamily="2" charset="0"/>
              </a:rPr>
              <a:t>af`èi</a:t>
            </a:r>
            <a:r>
              <a:rPr lang="en-US" sz="2200" b="1" dirty="0">
                <a:latin typeface="Athanasius" pitchFamily="2" charset="0"/>
              </a:rPr>
              <a:t> \a </a:t>
            </a:r>
            <a:r>
              <a:rPr lang="en-US" sz="2200" b="1" dirty="0" err="1">
                <a:latin typeface="Athanasius" pitchFamily="2" charset="0"/>
              </a:rPr>
              <a:t>nefmaqhthc</a:t>
            </a:r>
            <a:r>
              <a:rPr lang="en-US" sz="2200" b="1" dirty="0">
                <a:latin typeface="Athanasius" pitchFamily="2" charset="0"/>
              </a:rPr>
              <a:t>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nwou</a:t>
            </a:r>
            <a:r>
              <a:rPr lang="en-US" sz="2200" b="1" dirty="0">
                <a:latin typeface="Athanasius" pitchFamily="2" charset="0"/>
              </a:rPr>
              <a:t> &gt;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enkot</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èmton</a:t>
            </a:r>
            <a:r>
              <a:rPr lang="en-US" sz="2200" b="1" dirty="0">
                <a:latin typeface="Athanasius" pitchFamily="2" charset="0"/>
              </a:rPr>
              <a:t> `</a:t>
            </a:r>
            <a:r>
              <a:rPr lang="en-US" sz="2200" b="1" dirty="0" err="1">
                <a:latin typeface="Athanasius" pitchFamily="2" charset="0"/>
              </a:rPr>
              <a:t>èmmwten</a:t>
            </a:r>
            <a:r>
              <a:rPr lang="en-US" sz="2200" b="1" dirty="0">
                <a:latin typeface="Athanasius" pitchFamily="2" charset="0"/>
              </a:rPr>
              <a:t> &gt; </a:t>
            </a:r>
            <a:r>
              <a:rPr lang="en-US" sz="2200" b="1" dirty="0" err="1">
                <a:latin typeface="Athanasius" pitchFamily="2" charset="0"/>
              </a:rPr>
              <a:t>ic</a:t>
            </a:r>
            <a:r>
              <a:rPr lang="en-US" sz="2200" b="1" dirty="0">
                <a:latin typeface="Athanasius" pitchFamily="2" charset="0"/>
              </a:rPr>
              <a:t> \</a:t>
            </a:r>
            <a:r>
              <a:rPr lang="en-US" sz="2200" b="1" dirty="0" err="1">
                <a:latin typeface="Athanasius" pitchFamily="2" charset="0"/>
              </a:rPr>
              <a:t>hppe</a:t>
            </a:r>
            <a:r>
              <a:rPr lang="en-US" sz="2200" b="1" dirty="0">
                <a:latin typeface="Athanasius" pitchFamily="2" charset="0"/>
              </a:rPr>
              <a:t> </a:t>
            </a:r>
            <a:r>
              <a:rPr lang="en-US" sz="2200" b="1" dirty="0" err="1">
                <a:latin typeface="Athanasius" pitchFamily="2" charset="0"/>
              </a:rPr>
              <a:t>ac'wnt</a:t>
            </a:r>
            <a:r>
              <a:rPr lang="en-US" sz="2200" b="1" dirty="0">
                <a:latin typeface="Athanasius" pitchFamily="2" charset="0"/>
              </a:rPr>
              <a:t> `</a:t>
            </a:r>
            <a:r>
              <a:rPr lang="en-US" sz="2200" b="1" dirty="0" err="1">
                <a:latin typeface="Athanasius" pitchFamily="2" charset="0"/>
              </a:rPr>
              <a:t>ènje</a:t>
            </a:r>
            <a:r>
              <a:rPr lang="en-US" sz="2200" b="1" dirty="0">
                <a:latin typeface="Athanasius" pitchFamily="2" charset="0"/>
              </a:rPr>
              <a:t> ;</a:t>
            </a:r>
            <a:r>
              <a:rPr lang="en-US" sz="2200" b="1" dirty="0" err="1">
                <a:latin typeface="Athanasius" pitchFamily="2" charset="0"/>
              </a:rPr>
              <a:t>ounou</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èp</a:t>
            </a:r>
            <a:r>
              <a:rPr lang="en-US" sz="2200" b="1" dirty="0">
                <a:latin typeface="Athanasius" pitchFamily="2" charset="0"/>
              </a:rPr>
              <a:t>]</a:t>
            </a:r>
            <a:r>
              <a:rPr lang="en-US" sz="2200" b="1" dirty="0" err="1">
                <a:latin typeface="Athanasius" pitchFamily="2" charset="0"/>
              </a:rPr>
              <a:t>hri</a:t>
            </a:r>
            <a:r>
              <a:rPr lang="en-US" sz="2200" b="1" dirty="0">
                <a:latin typeface="Athanasius" pitchFamily="2" charset="0"/>
              </a:rPr>
              <a:t> `</a:t>
            </a:r>
            <a:r>
              <a:rPr lang="en-US" sz="2200" b="1" dirty="0" err="1">
                <a:latin typeface="Athanasius" pitchFamily="2" charset="0"/>
              </a:rPr>
              <a:t>èm`èvrwmi</a:t>
            </a:r>
            <a:r>
              <a:rPr lang="en-US" sz="2200" b="1" dirty="0">
                <a:latin typeface="Athanasius" pitchFamily="2" charset="0"/>
              </a:rPr>
              <a:t> </a:t>
            </a:r>
            <a:r>
              <a:rPr lang="en-US" sz="2200" b="1" dirty="0" err="1">
                <a:latin typeface="Athanasius" pitchFamily="2" charset="0"/>
              </a:rPr>
              <a:t>cenathif</a:t>
            </a:r>
            <a:r>
              <a:rPr lang="en-US" sz="2200" b="1" dirty="0">
                <a:latin typeface="Athanasius" pitchFamily="2" charset="0"/>
              </a:rPr>
              <a:t> `</a:t>
            </a:r>
            <a:r>
              <a:rPr lang="en-US" sz="2200" b="1" dirty="0" err="1">
                <a:latin typeface="Athanasius" pitchFamily="2" charset="0"/>
              </a:rPr>
              <a:t>èe`è'rhi</a:t>
            </a:r>
            <a:r>
              <a:rPr lang="en-US" sz="2200" b="1" dirty="0">
                <a:latin typeface="Athanasius" pitchFamily="2" charset="0"/>
              </a:rPr>
              <a:t> `</a:t>
            </a:r>
            <a:r>
              <a:rPr lang="en-US" sz="2200" b="1" dirty="0" err="1">
                <a:latin typeface="Athanasius" pitchFamily="2" charset="0"/>
              </a:rPr>
              <a:t>èenenjij</a:t>
            </a:r>
            <a:r>
              <a:rPr lang="en-US" sz="2200" b="1" dirty="0">
                <a:latin typeface="Athanasius" pitchFamily="2" charset="0"/>
              </a:rPr>
              <a:t> `</a:t>
            </a:r>
            <a:r>
              <a:rPr lang="en-US" sz="2200" b="1" dirty="0" err="1">
                <a:latin typeface="Athanasius" pitchFamily="2" charset="0"/>
              </a:rPr>
              <a:t>ènnirefernobi</a:t>
            </a:r>
            <a:r>
              <a:rPr lang="en-US" sz="2200" b="1" dirty="0">
                <a:latin typeface="Athanasius" pitchFamily="2" charset="0"/>
              </a:rPr>
              <a:t>. Ten </a:t>
            </a:r>
            <a:r>
              <a:rPr lang="en-US" sz="2200" b="1" dirty="0" err="1">
                <a:latin typeface="Athanasius" pitchFamily="2" charset="0"/>
              </a:rPr>
              <a:t>qhnou</a:t>
            </a:r>
            <a:r>
              <a:rPr lang="en-US" sz="2200" b="1" dirty="0">
                <a:latin typeface="Athanasius" pitchFamily="2" charset="0"/>
              </a:rPr>
              <a:t> </a:t>
            </a:r>
            <a:r>
              <a:rPr lang="en-US" sz="2200" b="1" dirty="0" err="1">
                <a:latin typeface="Athanasius" pitchFamily="2" charset="0"/>
              </a:rPr>
              <a:t>maron</a:t>
            </a:r>
            <a:r>
              <a:rPr lang="en-US" sz="2200" b="1" dirty="0">
                <a:latin typeface="Athanasius" pitchFamily="2" charset="0"/>
              </a:rPr>
              <a:t> &gt; \</a:t>
            </a:r>
            <a:r>
              <a:rPr lang="en-US" sz="2200" b="1" dirty="0" err="1">
                <a:latin typeface="Athanasius" pitchFamily="2" charset="0"/>
              </a:rPr>
              <a:t>hppe</a:t>
            </a:r>
            <a:r>
              <a:rPr lang="en-US" sz="2200" b="1" dirty="0">
                <a:latin typeface="Athanasius" pitchFamily="2" charset="0"/>
              </a:rPr>
              <a:t> </a:t>
            </a:r>
            <a:r>
              <a:rPr lang="en-US" sz="2200" b="1" dirty="0" err="1">
                <a:latin typeface="Athanasius" pitchFamily="2" charset="0"/>
              </a:rPr>
              <a:t>af'wnt</a:t>
            </a:r>
            <a:r>
              <a:rPr lang="en-US" sz="2200" b="1" dirty="0">
                <a:latin typeface="Athanasius" pitchFamily="2" charset="0"/>
              </a:rPr>
              <a:t> `</a:t>
            </a:r>
            <a:r>
              <a:rPr lang="en-US" sz="2200" b="1" dirty="0" err="1">
                <a:latin typeface="Athanasius" pitchFamily="2" charset="0"/>
              </a:rPr>
              <a:t>ènje</a:t>
            </a:r>
            <a:r>
              <a:rPr lang="en-US" sz="2200" b="1" dirty="0">
                <a:latin typeface="Athanasius" pitchFamily="2" charset="0"/>
              </a:rPr>
              <a:t> </a:t>
            </a:r>
            <a:r>
              <a:rPr lang="en-US" sz="2200" b="1" dirty="0" err="1">
                <a:latin typeface="Athanasius" pitchFamily="2" charset="0"/>
              </a:rPr>
              <a:t>vheqnathit</a:t>
            </a:r>
            <a:r>
              <a:rPr lang="en-US" sz="2200" b="1" dirty="0">
                <a:latin typeface="Athanasius" pitchFamily="2" charset="0"/>
              </a:rPr>
              <a:t>. </a:t>
            </a:r>
            <a:r>
              <a:rPr lang="fr-FR" sz="2200" b="1" dirty="0">
                <a:latin typeface="Athanasius" pitchFamily="2" charset="0"/>
              </a:rPr>
              <a:t> </a:t>
            </a:r>
            <a:r>
              <a:rPr lang="en-US" sz="2200" b="1" dirty="0" err="1">
                <a:solidFill>
                  <a:srgbClr val="C00000"/>
                </a:solidFill>
                <a:latin typeface="Athanasius" pitchFamily="2" charset="0"/>
              </a:rPr>
              <a:t>Ouw</a:t>
            </a:r>
            <a:r>
              <a:rPr lang="en-US" sz="2200" b="1" dirty="0">
                <a:solidFill>
                  <a:srgbClr val="C00000"/>
                </a:solidFill>
                <a:latin typeface="Athanasius" pitchFamily="2" charset="0"/>
              </a:rPr>
              <a:t>]t `</a:t>
            </a:r>
            <a:r>
              <a:rPr lang="en-US" sz="2200" b="1" dirty="0" err="1">
                <a:solidFill>
                  <a:srgbClr val="C00000"/>
                </a:solidFill>
                <a:latin typeface="Athanasius" pitchFamily="2" charset="0"/>
              </a:rPr>
              <a:t>mpieuaggelion</a:t>
            </a:r>
            <a:r>
              <a:rPr lang="en-US" sz="2200" b="1" dirty="0">
                <a:solidFill>
                  <a:srgbClr val="C00000"/>
                </a:solidFill>
                <a:latin typeface="Athanasius" pitchFamily="2" charset="0"/>
              </a:rPr>
              <a:t> </a:t>
            </a:r>
            <a:r>
              <a:rPr lang="en-US" sz="2200" b="1" dirty="0" err="1">
                <a:solidFill>
                  <a:srgbClr val="C00000"/>
                </a:solidFill>
                <a:latin typeface="Athanasius" pitchFamily="2" charset="0"/>
              </a:rPr>
              <a:t>eqouab</a:t>
            </a:r>
            <a:r>
              <a:rPr lang="en-US" sz="2200" b="1" dirty="0">
                <a:solidFill>
                  <a:srgbClr val="C00000"/>
                </a:solidFill>
                <a:latin typeface="Athanasius" pitchFamily="2" charset="0"/>
              </a:rPr>
              <a:t>. </a:t>
            </a:r>
          </a:p>
          <a:p>
            <a:pPr marL="0" indent="0" algn="just">
              <a:buNone/>
            </a:pPr>
            <a:r>
              <a:rPr lang="en-US" sz="2200" b="1" dirty="0">
                <a:solidFill>
                  <a:srgbClr val="C00000"/>
                </a:solidFill>
                <a:latin typeface="Athanasius" pitchFamily="2" charset="0"/>
              </a:rPr>
              <a:t>Do[a ci </a:t>
            </a:r>
            <a:r>
              <a:rPr lang="en-US" sz="2200" b="1" dirty="0" err="1">
                <a:solidFill>
                  <a:srgbClr val="C00000"/>
                </a:solidFill>
                <a:latin typeface="Athanasius" pitchFamily="2" charset="0"/>
              </a:rPr>
              <a:t>Kuri`e</a:t>
            </a:r>
            <a:r>
              <a:rPr lang="en-US" sz="22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EFE42C45-98E5-4E64-89CB-271FF6C71FE5}"/>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6" name="Rectangle 74">
            <a:extLst>
              <a:ext uri="{FF2B5EF4-FFF2-40B4-BE49-F238E27FC236}">
                <a16:creationId xmlns:a16="http://schemas.microsoft.com/office/drawing/2014/main" id="{BF971F05-581A-4CA3-96F2-7D68735703BE}"/>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911470655"/>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b="1" dirty="0">
                <a:solidFill>
                  <a:srgbClr val="C00000"/>
                </a:solidFill>
                <a:latin typeface="Athanasius" pitchFamily="2" charset="0"/>
              </a:rPr>
              <a:t>Markon  Kev i/d/&gt;l/b/-m/b/</a:t>
            </a:r>
          </a:p>
          <a:p>
            <a:pPr marL="0" indent="0" algn="just">
              <a:buNone/>
            </a:pP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au`èi</a:t>
            </a:r>
            <a:r>
              <a:rPr lang="en-US" sz="2200" b="1" dirty="0">
                <a:latin typeface="Athanasius" pitchFamily="2" charset="0"/>
              </a:rPr>
              <a:t> `</a:t>
            </a:r>
            <a:r>
              <a:rPr lang="en-US" sz="2200" b="1" dirty="0" err="1">
                <a:latin typeface="Athanasius" pitchFamily="2" charset="0"/>
              </a:rPr>
              <a:t>èeouio</a:t>
            </a:r>
            <a:r>
              <a:rPr lang="en-US" sz="2200" b="1" dirty="0">
                <a:latin typeface="Athanasius" pitchFamily="2" charset="0"/>
              </a:rPr>
              <a:t>\</a:t>
            </a:r>
            <a:r>
              <a:rPr lang="en-US" sz="2200" b="1" dirty="0" err="1">
                <a:latin typeface="Athanasius" pitchFamily="2" charset="0"/>
              </a:rPr>
              <a:t>i</a:t>
            </a:r>
            <a:r>
              <a:rPr lang="en-US" sz="2200" b="1" dirty="0">
                <a:latin typeface="Athanasius" pitchFamily="2" charset="0"/>
              </a:rPr>
              <a:t> `</a:t>
            </a:r>
            <a:r>
              <a:rPr lang="en-US" sz="2200" b="1" dirty="0" err="1">
                <a:latin typeface="Athanasius" pitchFamily="2" charset="0"/>
              </a:rPr>
              <a:t>èepefran</a:t>
            </a:r>
            <a:r>
              <a:rPr lang="en-US" sz="2200" b="1" dirty="0">
                <a:latin typeface="Athanasius" pitchFamily="2" charset="0"/>
              </a:rPr>
              <a:t> </a:t>
            </a:r>
            <a:r>
              <a:rPr lang="en-US" sz="2200" b="1" dirty="0" err="1">
                <a:latin typeface="Athanasius" pitchFamily="2" charset="0"/>
              </a:rPr>
              <a:t>pe</a:t>
            </a:r>
            <a:r>
              <a:rPr lang="en-US" sz="2200" b="1" dirty="0">
                <a:latin typeface="Athanasius" pitchFamily="2" charset="0"/>
              </a:rPr>
              <a:t> </a:t>
            </a:r>
            <a:r>
              <a:rPr lang="en-US" sz="2200" b="1" dirty="0" err="1">
                <a:latin typeface="Athanasius" pitchFamily="2" charset="0"/>
              </a:rPr>
              <a:t>Ghqcemani</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ènnefmaqhthc</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emci</a:t>
            </a:r>
            <a:r>
              <a:rPr lang="en-US" sz="2200" b="1" dirty="0">
                <a:latin typeface="Athanasius" pitchFamily="2" charset="0"/>
              </a:rPr>
              <a:t> \a `</a:t>
            </a:r>
            <a:r>
              <a:rPr lang="en-US" sz="2200" b="1" dirty="0" err="1">
                <a:latin typeface="Athanasius" pitchFamily="2" charset="0"/>
              </a:rPr>
              <a:t>èmnai</a:t>
            </a:r>
            <a:r>
              <a:rPr lang="en-US" sz="2200" b="1" dirty="0">
                <a:latin typeface="Athanasius" pitchFamily="2" charset="0"/>
              </a:rPr>
              <a:t> \</a:t>
            </a:r>
            <a:r>
              <a:rPr lang="en-US" sz="2200" b="1" dirty="0" err="1">
                <a:latin typeface="Athanasius" pitchFamily="2" charset="0"/>
              </a:rPr>
              <a:t>wc</a:t>
            </a:r>
            <a:r>
              <a:rPr lang="en-US" sz="2200" b="1" dirty="0">
                <a:latin typeface="Athanasius" pitchFamily="2" charset="0"/>
              </a:rPr>
              <a:t> ;</a:t>
            </a:r>
            <a:r>
              <a:rPr lang="en-US" sz="2200" b="1" dirty="0" err="1">
                <a:latin typeface="Athanasius" pitchFamily="2" charset="0"/>
              </a:rPr>
              <a:t>erproceuxecqe</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af`èwli</a:t>
            </a:r>
            <a:r>
              <a:rPr lang="en-US" sz="2200" b="1" dirty="0">
                <a:latin typeface="Athanasius" pitchFamily="2" charset="0"/>
              </a:rPr>
              <a:t> </a:t>
            </a:r>
            <a:r>
              <a:rPr lang="en-US" sz="2200" b="1" dirty="0" err="1">
                <a:latin typeface="Athanasius" pitchFamily="2" charset="0"/>
              </a:rPr>
              <a:t>nemaf</a:t>
            </a:r>
            <a:r>
              <a:rPr lang="en-US" sz="2200" b="1" dirty="0">
                <a:latin typeface="Athanasius" pitchFamily="2" charset="0"/>
              </a:rPr>
              <a:t> `</a:t>
            </a:r>
            <a:r>
              <a:rPr lang="en-US" sz="2200" b="1" dirty="0" err="1">
                <a:latin typeface="Athanasius" pitchFamily="2" charset="0"/>
              </a:rPr>
              <a:t>èmPetroc</a:t>
            </a:r>
            <a:r>
              <a:rPr lang="en-US" sz="2200" b="1" dirty="0">
                <a:latin typeface="Athanasius" pitchFamily="2" charset="0"/>
              </a:rPr>
              <a:t> </a:t>
            </a:r>
            <a:r>
              <a:rPr lang="en-US" sz="2200" b="1" dirty="0" err="1">
                <a:latin typeface="Athanasius" pitchFamily="2" charset="0"/>
              </a:rPr>
              <a:t>nem</a:t>
            </a:r>
            <a:r>
              <a:rPr lang="en-US" sz="2200" b="1" dirty="0">
                <a:latin typeface="Athanasius" pitchFamily="2" charset="0"/>
              </a:rPr>
              <a:t> </a:t>
            </a:r>
            <a:r>
              <a:rPr lang="en-US" sz="2200" b="1" dirty="0" err="1">
                <a:latin typeface="Athanasius" pitchFamily="2" charset="0"/>
              </a:rPr>
              <a:t>Iakwboc</a:t>
            </a:r>
            <a:r>
              <a:rPr lang="en-US" sz="2200" b="1" dirty="0">
                <a:latin typeface="Athanasius" pitchFamily="2" charset="0"/>
              </a:rPr>
              <a:t> </a:t>
            </a:r>
            <a:r>
              <a:rPr lang="en-US" sz="2200" b="1" dirty="0" err="1">
                <a:latin typeface="Athanasius" pitchFamily="2" charset="0"/>
              </a:rPr>
              <a:t>nem</a:t>
            </a:r>
            <a:r>
              <a:rPr lang="en-US" sz="2200" b="1" dirty="0">
                <a:latin typeface="Athanasius" pitchFamily="2" charset="0"/>
              </a:rPr>
              <a:t> </a:t>
            </a:r>
            <a:r>
              <a:rPr lang="en-US" sz="2200" b="1" dirty="0" err="1">
                <a:latin typeface="Athanasius" pitchFamily="2" charset="0"/>
              </a:rPr>
              <a:t>Iwannhc</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afer</a:t>
            </a:r>
            <a:r>
              <a:rPr lang="en-US" sz="2200" b="1" dirty="0">
                <a:latin typeface="Athanasius" pitchFamily="2" charset="0"/>
              </a:rPr>
              <a:t>\</a:t>
            </a:r>
            <a:r>
              <a:rPr lang="en-US" sz="2200" b="1" dirty="0" err="1">
                <a:latin typeface="Athanasius" pitchFamily="2" charset="0"/>
              </a:rPr>
              <a:t>htc</a:t>
            </a:r>
            <a:r>
              <a:rPr lang="en-US" sz="2200" b="1" dirty="0">
                <a:latin typeface="Athanasius" pitchFamily="2" charset="0"/>
              </a:rPr>
              <a:t> `</a:t>
            </a:r>
            <a:r>
              <a:rPr lang="en-US" sz="2200" b="1" dirty="0" err="1">
                <a:latin typeface="Athanasius" pitchFamily="2" charset="0"/>
              </a:rPr>
              <a:t>èn`è</a:t>
            </a:r>
            <a:r>
              <a:rPr lang="en-US" sz="2200" b="1" dirty="0">
                <a:latin typeface="Athanasius" pitchFamily="2" charset="0"/>
              </a:rPr>
              <a:t>]</a:t>
            </a:r>
            <a:r>
              <a:rPr lang="en-US" sz="2200" b="1" dirty="0" err="1">
                <a:latin typeface="Athanasius" pitchFamily="2" charset="0"/>
              </a:rPr>
              <a:t>qorter</a:t>
            </a:r>
            <a:r>
              <a:rPr lang="en-US" sz="2200" b="1" dirty="0">
                <a:latin typeface="Athanasius" pitchFamily="2" charset="0"/>
              </a:rPr>
              <a:t> </a:t>
            </a:r>
            <a:r>
              <a:rPr lang="en-US" sz="2200" b="1" dirty="0" err="1">
                <a:latin typeface="Athanasius" pitchFamily="2" charset="0"/>
              </a:rPr>
              <a:t>nem</a:t>
            </a:r>
            <a:r>
              <a:rPr lang="en-US" sz="2200" b="1" dirty="0">
                <a:latin typeface="Athanasius" pitchFamily="2" charset="0"/>
              </a:rPr>
              <a:t> `</a:t>
            </a:r>
            <a:r>
              <a:rPr lang="en-US" sz="2200" b="1" dirty="0" err="1">
                <a:latin typeface="Athanasius" pitchFamily="2" charset="0"/>
              </a:rPr>
              <a:t>èeer`èmka</a:t>
            </a:r>
            <a:r>
              <a:rPr lang="en-US" sz="2200" b="1" dirty="0">
                <a:latin typeface="Athanasius" pitchFamily="2" charset="0"/>
              </a:rPr>
              <a:t>\ `</a:t>
            </a:r>
            <a:r>
              <a:rPr lang="en-US" sz="2200" b="1" dirty="0" err="1">
                <a:latin typeface="Athanasius" pitchFamily="2" charset="0"/>
              </a:rPr>
              <a:t>èn</a:t>
            </a:r>
            <a:r>
              <a:rPr lang="en-US" sz="2200" b="1" dirty="0">
                <a:latin typeface="Athanasius" pitchFamily="2" charset="0"/>
              </a:rPr>
              <a:t>\ht.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nwou</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tayuxh</a:t>
            </a:r>
            <a:r>
              <a:rPr lang="en-US" sz="2200" b="1" dirty="0">
                <a:latin typeface="Athanasius" pitchFamily="2" charset="0"/>
              </a:rPr>
              <a:t> </a:t>
            </a:r>
            <a:r>
              <a:rPr lang="en-US" sz="2200" b="1" dirty="0" err="1">
                <a:latin typeface="Athanasius" pitchFamily="2" charset="0"/>
              </a:rPr>
              <a:t>mok</a:t>
            </a:r>
            <a:r>
              <a:rPr lang="en-US" sz="2200" b="1" dirty="0">
                <a:latin typeface="Athanasius" pitchFamily="2" charset="0"/>
              </a:rPr>
              <a:t>\ ]a `</a:t>
            </a:r>
            <a:r>
              <a:rPr lang="en-US" sz="2200" b="1" dirty="0" err="1">
                <a:latin typeface="Athanasius" pitchFamily="2" charset="0"/>
              </a:rPr>
              <a:t>èe`è'rhi</a:t>
            </a:r>
            <a:r>
              <a:rPr lang="en-US" sz="2200" b="1" dirty="0">
                <a:latin typeface="Athanasius" pitchFamily="2" charset="0"/>
              </a:rPr>
              <a:t> `</a:t>
            </a:r>
            <a:r>
              <a:rPr lang="en-US" sz="2200" b="1" dirty="0" err="1">
                <a:latin typeface="Athanasius" pitchFamily="2" charset="0"/>
              </a:rPr>
              <a:t>èe`èvmou</a:t>
            </a:r>
            <a:r>
              <a:rPr lang="en-US" sz="2200" b="1" dirty="0">
                <a:latin typeface="Athanasius" pitchFamily="2" charset="0"/>
              </a:rPr>
              <a:t> &gt; `</a:t>
            </a:r>
            <a:r>
              <a:rPr lang="en-US" sz="2200" b="1" dirty="0" err="1">
                <a:latin typeface="Athanasius" pitchFamily="2" charset="0"/>
              </a:rPr>
              <a:t>èo</a:t>
            </a:r>
            <a:r>
              <a:rPr lang="en-US" sz="2200" b="1" dirty="0">
                <a:latin typeface="Athanasius" pitchFamily="2" charset="0"/>
              </a:rPr>
              <a:t>\</a:t>
            </a:r>
            <a:r>
              <a:rPr lang="en-US" sz="2200" b="1" dirty="0" err="1">
                <a:latin typeface="Athanasius" pitchFamily="2" charset="0"/>
              </a:rPr>
              <a:t>i</a:t>
            </a:r>
            <a:r>
              <a:rPr lang="en-US" sz="2200" b="1" dirty="0">
                <a:latin typeface="Athanasius" pitchFamily="2" charset="0"/>
              </a:rPr>
              <a:t> `</a:t>
            </a:r>
            <a:r>
              <a:rPr lang="en-US" sz="2200" b="1" dirty="0" err="1">
                <a:latin typeface="Athanasius" pitchFamily="2" charset="0"/>
              </a:rPr>
              <a:t>èmpaima</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rwic</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èetafcini</a:t>
            </a:r>
            <a:r>
              <a:rPr lang="en-US" sz="2200" b="1" dirty="0">
                <a:latin typeface="Athanasius" pitchFamily="2" charset="0"/>
              </a:rPr>
              <a:t> `</a:t>
            </a:r>
            <a:r>
              <a:rPr lang="en-US" sz="2200" b="1" dirty="0" err="1">
                <a:latin typeface="Athanasius" pitchFamily="2" charset="0"/>
              </a:rPr>
              <a:t>èet</a:t>
            </a:r>
            <a:r>
              <a:rPr lang="en-US" sz="2200" b="1" dirty="0">
                <a:latin typeface="Athanasius" pitchFamily="2" charset="0"/>
              </a:rPr>
              <a:t>\h `</a:t>
            </a:r>
            <a:r>
              <a:rPr lang="en-US" sz="2200" b="1" dirty="0" err="1">
                <a:latin typeface="Athanasius" pitchFamily="2" charset="0"/>
              </a:rPr>
              <a:t>ènoukouji</a:t>
            </a:r>
            <a:r>
              <a:rPr lang="en-US" sz="2200" b="1" dirty="0">
                <a:latin typeface="Athanasius" pitchFamily="2" charset="0"/>
              </a:rPr>
              <a:t> </a:t>
            </a:r>
            <a:r>
              <a:rPr lang="en-US" sz="2200" b="1" dirty="0" err="1">
                <a:latin typeface="Athanasius" pitchFamily="2" charset="0"/>
              </a:rPr>
              <a:t>naf</a:t>
            </a:r>
            <a:r>
              <a:rPr lang="en-US" sz="2200" b="1" dirty="0">
                <a:latin typeface="Athanasius" pitchFamily="2" charset="0"/>
              </a:rPr>
              <a:t>\</a:t>
            </a:r>
            <a:r>
              <a:rPr lang="en-US" sz="2200" b="1" dirty="0" err="1">
                <a:latin typeface="Athanasius" pitchFamily="2" charset="0"/>
              </a:rPr>
              <a:t>i</a:t>
            </a:r>
            <a:r>
              <a:rPr lang="en-US" sz="2200" b="1" dirty="0">
                <a:latin typeface="Athanasius" pitchFamily="2" charset="0"/>
              </a:rPr>
              <a:t> `</a:t>
            </a:r>
            <a:r>
              <a:rPr lang="en-US" sz="2200" b="1" dirty="0" err="1">
                <a:latin typeface="Athanasius" pitchFamily="2" charset="0"/>
              </a:rPr>
              <a:t>èmmof</a:t>
            </a:r>
            <a:r>
              <a:rPr lang="en-US" sz="2200" b="1" dirty="0">
                <a:latin typeface="Athanasius" pitchFamily="2" charset="0"/>
              </a:rPr>
              <a:t> `</a:t>
            </a:r>
            <a:r>
              <a:rPr lang="en-US" sz="2200" b="1" dirty="0" err="1">
                <a:latin typeface="Athanasius" pitchFamily="2" charset="0"/>
              </a:rPr>
              <a:t>èe`è'rhi</a:t>
            </a:r>
            <a:r>
              <a:rPr lang="en-US" sz="2200" b="1" dirty="0">
                <a:latin typeface="Athanasius" pitchFamily="2" charset="0"/>
              </a:rPr>
              <a:t> \</a:t>
            </a:r>
            <a:r>
              <a:rPr lang="en-US" sz="2200" b="1" dirty="0" err="1">
                <a:latin typeface="Athanasius" pitchFamily="2" charset="0"/>
              </a:rPr>
              <a:t>ijen</a:t>
            </a:r>
            <a:r>
              <a:rPr lang="en-US" sz="2200" b="1" dirty="0">
                <a:latin typeface="Athanasius" pitchFamily="2" charset="0"/>
              </a:rPr>
              <a:t> </a:t>
            </a:r>
            <a:r>
              <a:rPr lang="en-US" sz="2200" b="1" dirty="0" err="1">
                <a:latin typeface="Athanasius" pitchFamily="2" charset="0"/>
              </a:rPr>
              <a:t>pika</a:t>
            </a:r>
            <a:r>
              <a:rPr lang="en-US" sz="2200" b="1" dirty="0">
                <a:latin typeface="Athanasius" pitchFamily="2" charset="0"/>
              </a:rPr>
              <a:t>\</a:t>
            </a:r>
            <a:r>
              <a:rPr lang="en-US" sz="2200" b="1" dirty="0" err="1">
                <a:latin typeface="Athanasius" pitchFamily="2" charset="0"/>
              </a:rPr>
              <a:t>i</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naferproceuxecqe</a:t>
            </a:r>
            <a:r>
              <a:rPr lang="en-US" sz="2200" b="1" dirty="0">
                <a:latin typeface="Athanasius" pitchFamily="2" charset="0"/>
              </a:rPr>
              <a:t> \</a:t>
            </a:r>
            <a:r>
              <a:rPr lang="en-US" sz="2200" b="1" dirty="0" err="1">
                <a:latin typeface="Athanasius" pitchFamily="2" charset="0"/>
              </a:rPr>
              <a:t>ina</a:t>
            </a:r>
            <a:r>
              <a:rPr lang="en-US" sz="2200" b="1" dirty="0">
                <a:latin typeface="Athanasius" pitchFamily="2" charset="0"/>
              </a:rPr>
              <a:t> </a:t>
            </a:r>
            <a:r>
              <a:rPr lang="en-US" sz="2200" b="1" dirty="0" err="1">
                <a:latin typeface="Athanasius" pitchFamily="2" charset="0"/>
              </a:rPr>
              <a:t>icje</a:t>
            </a:r>
            <a:r>
              <a:rPr lang="en-US" sz="2200" b="1" dirty="0">
                <a:latin typeface="Athanasius" pitchFamily="2" charset="0"/>
              </a:rPr>
              <a:t> </a:t>
            </a:r>
            <a:r>
              <a:rPr lang="en-US" sz="2200" b="1" dirty="0" err="1">
                <a:latin typeface="Athanasius" pitchFamily="2" charset="0"/>
              </a:rPr>
              <a:t>ouon</a:t>
            </a:r>
            <a:r>
              <a:rPr lang="en-US" sz="2200" b="1" dirty="0">
                <a:latin typeface="Athanasius" pitchFamily="2" charset="0"/>
              </a:rPr>
              <a:t> `è]</a:t>
            </a:r>
            <a:r>
              <a:rPr lang="en-US" sz="2200" b="1" dirty="0" err="1">
                <a:latin typeface="Athanasius" pitchFamily="2" charset="0"/>
              </a:rPr>
              <a:t>jom</a:t>
            </a:r>
            <a:r>
              <a:rPr lang="en-US" sz="2200" b="1" dirty="0">
                <a:latin typeface="Athanasius" pitchFamily="2" charset="0"/>
              </a:rPr>
              <a:t> `</a:t>
            </a:r>
            <a:r>
              <a:rPr lang="en-US" sz="2200" b="1" dirty="0" err="1">
                <a:latin typeface="Athanasius" pitchFamily="2" charset="0"/>
              </a:rPr>
              <a:t>ènte</a:t>
            </a:r>
            <a:r>
              <a:rPr lang="en-US" sz="2200" b="1" dirty="0">
                <a:latin typeface="Athanasius" pitchFamily="2" charset="0"/>
              </a:rPr>
              <a:t> ;</a:t>
            </a:r>
            <a:r>
              <a:rPr lang="en-US" sz="2200" b="1" dirty="0" err="1">
                <a:latin typeface="Athanasius" pitchFamily="2" charset="0"/>
              </a:rPr>
              <a:t>ounou</a:t>
            </a:r>
            <a:r>
              <a:rPr lang="en-US" sz="2200" b="1" dirty="0">
                <a:latin typeface="Athanasius" pitchFamily="2" charset="0"/>
              </a:rPr>
              <a:t> </a:t>
            </a:r>
            <a:r>
              <a:rPr lang="en-US" sz="2200" b="1" dirty="0" err="1">
                <a:latin typeface="Athanasius" pitchFamily="2" charset="0"/>
              </a:rPr>
              <a:t>cini</a:t>
            </a:r>
            <a:r>
              <a:rPr lang="en-US" sz="2200" b="1" dirty="0">
                <a:latin typeface="Athanasius" pitchFamily="2" charset="0"/>
              </a:rPr>
              <a:t> `</a:t>
            </a:r>
            <a:r>
              <a:rPr lang="en-US" sz="2200" b="1" dirty="0" err="1">
                <a:latin typeface="Athanasius" pitchFamily="2" charset="0"/>
              </a:rPr>
              <a:t>èebol</a:t>
            </a:r>
            <a:r>
              <a:rPr lang="en-US" sz="2200" b="1" dirty="0">
                <a:latin typeface="Athanasius" pitchFamily="2" charset="0"/>
              </a:rPr>
              <a:t> \</a:t>
            </a:r>
            <a:r>
              <a:rPr lang="en-US" sz="2200" b="1" dirty="0" err="1">
                <a:latin typeface="Athanasius" pitchFamily="2" charset="0"/>
              </a:rPr>
              <a:t>arof</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nafjw</a:t>
            </a:r>
            <a:r>
              <a:rPr lang="en-US" sz="2200" b="1" dirty="0">
                <a:latin typeface="Athanasius" pitchFamily="2" charset="0"/>
              </a:rPr>
              <a:t> `</a:t>
            </a:r>
            <a:r>
              <a:rPr lang="en-US" sz="2200" b="1" dirty="0" err="1">
                <a:latin typeface="Athanasius" pitchFamily="2" charset="0"/>
              </a:rPr>
              <a:t>èmmoc</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abba</a:t>
            </a:r>
            <a:r>
              <a:rPr lang="en-US" sz="2200" b="1" dirty="0">
                <a:latin typeface="Athanasius" pitchFamily="2" charset="0"/>
              </a:rPr>
              <a:t> </a:t>
            </a:r>
            <a:r>
              <a:rPr lang="en-US" sz="2200" b="1" dirty="0" err="1">
                <a:latin typeface="Athanasius" pitchFamily="2" charset="0"/>
              </a:rPr>
              <a:t>Viwt</a:t>
            </a:r>
            <a:r>
              <a:rPr lang="en-US" sz="2200" b="1" dirty="0">
                <a:latin typeface="Athanasius" pitchFamily="2" charset="0"/>
              </a:rPr>
              <a:t> &gt; </a:t>
            </a:r>
            <a:r>
              <a:rPr lang="en-US" sz="2200" b="1" dirty="0" err="1">
                <a:latin typeface="Athanasius" pitchFamily="2" charset="0"/>
              </a:rPr>
              <a:t>ouon</a:t>
            </a:r>
            <a:r>
              <a:rPr lang="en-US" sz="2200" b="1" dirty="0">
                <a:latin typeface="Athanasius" pitchFamily="2" charset="0"/>
              </a:rPr>
              <a:t> `è]</a:t>
            </a:r>
            <a:r>
              <a:rPr lang="en-US" sz="2200" b="1" dirty="0" err="1">
                <a:latin typeface="Athanasius" pitchFamily="2" charset="0"/>
              </a:rPr>
              <a:t>jom</a:t>
            </a:r>
            <a:r>
              <a:rPr lang="en-US" sz="2200" b="1" dirty="0">
                <a:latin typeface="Athanasius" pitchFamily="2" charset="0"/>
              </a:rPr>
              <a:t> `</a:t>
            </a:r>
            <a:r>
              <a:rPr lang="en-US" sz="2200" b="1" dirty="0" err="1">
                <a:latin typeface="Athanasius" pitchFamily="2" charset="0"/>
              </a:rPr>
              <a:t>èn</a:t>
            </a:r>
            <a:r>
              <a:rPr lang="en-US" sz="2200" b="1" dirty="0">
                <a:latin typeface="Athanasius" pitchFamily="2" charset="0"/>
              </a:rPr>
              <a:t>\</a:t>
            </a:r>
            <a:r>
              <a:rPr lang="en-US" sz="2200" b="1" dirty="0" err="1">
                <a:latin typeface="Athanasius" pitchFamily="2" charset="0"/>
              </a:rPr>
              <a:t>wb</a:t>
            </a:r>
            <a:r>
              <a:rPr lang="en-US" sz="2200" b="1" dirty="0">
                <a:latin typeface="Athanasius" pitchFamily="2" charset="0"/>
              </a:rPr>
              <a:t> </a:t>
            </a:r>
            <a:r>
              <a:rPr lang="en-US" sz="2200" b="1" dirty="0" err="1">
                <a:latin typeface="Athanasius" pitchFamily="2" charset="0"/>
              </a:rPr>
              <a:t>niben</a:t>
            </a:r>
            <a:r>
              <a:rPr lang="en-US" sz="2200" b="1" dirty="0">
                <a:latin typeface="Athanasius" pitchFamily="2" charset="0"/>
              </a:rPr>
              <a:t> '</a:t>
            </a:r>
            <a:r>
              <a:rPr lang="en-US" sz="2200" b="1" dirty="0" err="1">
                <a:latin typeface="Athanasius" pitchFamily="2" charset="0"/>
              </a:rPr>
              <a:t>atotk</a:t>
            </a:r>
            <a:r>
              <a:rPr lang="en-US" sz="2200" b="1" dirty="0">
                <a:latin typeface="Athanasius" pitchFamily="2" charset="0"/>
              </a:rPr>
              <a:t> &gt; mare </a:t>
            </a:r>
            <a:r>
              <a:rPr lang="en-US" sz="2200" b="1" dirty="0" err="1">
                <a:latin typeface="Athanasius" pitchFamily="2" charset="0"/>
              </a:rPr>
              <a:t>pai`èavot</a:t>
            </a:r>
            <a:r>
              <a:rPr lang="en-US" sz="2200" b="1" dirty="0">
                <a:latin typeface="Athanasius" pitchFamily="2" charset="0"/>
              </a:rPr>
              <a:t> </a:t>
            </a:r>
            <a:r>
              <a:rPr lang="en-US" sz="2200" b="1" dirty="0" err="1">
                <a:latin typeface="Athanasius" pitchFamily="2" charset="0"/>
              </a:rPr>
              <a:t>cini</a:t>
            </a:r>
            <a:r>
              <a:rPr lang="en-US" sz="2200" b="1" dirty="0">
                <a:latin typeface="Athanasius" pitchFamily="2" charset="0"/>
              </a:rPr>
              <a:t> `</a:t>
            </a:r>
            <a:r>
              <a:rPr lang="en-US" sz="2200" b="1" dirty="0" err="1">
                <a:latin typeface="Athanasius" pitchFamily="2" charset="0"/>
              </a:rPr>
              <a:t>èebol</a:t>
            </a:r>
            <a:r>
              <a:rPr lang="en-US" sz="2200" b="1" dirty="0">
                <a:latin typeface="Athanasius" pitchFamily="2" charset="0"/>
              </a:rPr>
              <a:t>\</a:t>
            </a:r>
            <a:r>
              <a:rPr lang="en-US" sz="2200" b="1" dirty="0" err="1">
                <a:latin typeface="Athanasius" pitchFamily="2" charset="0"/>
              </a:rPr>
              <a:t>aroi</a:t>
            </a:r>
            <a:r>
              <a:rPr lang="en-US" sz="2200" b="1" dirty="0">
                <a:latin typeface="Athanasius" pitchFamily="2" charset="0"/>
              </a:rPr>
              <a:t> &gt; </a:t>
            </a:r>
            <a:r>
              <a:rPr lang="en-US" sz="2200" b="1" dirty="0" err="1">
                <a:latin typeface="Athanasius" pitchFamily="2" charset="0"/>
              </a:rPr>
              <a:t>alla</a:t>
            </a:r>
            <a:r>
              <a:rPr lang="en-US" sz="2200" b="1" dirty="0">
                <a:latin typeface="Athanasius" pitchFamily="2" charset="0"/>
              </a:rPr>
              <a:t> `</a:t>
            </a:r>
            <a:r>
              <a:rPr lang="en-US" sz="2200" b="1" dirty="0" err="1">
                <a:latin typeface="Athanasius" pitchFamily="2" charset="0"/>
              </a:rPr>
              <a:t>èm`èvrh</a:t>
            </a:r>
            <a:r>
              <a:rPr lang="en-US" sz="2200" b="1" dirty="0">
                <a:latin typeface="Athanasius" pitchFamily="2" charset="0"/>
              </a:rPr>
              <a:t>; `</a:t>
            </a:r>
            <a:r>
              <a:rPr lang="en-US" sz="2200" b="1" dirty="0" err="1">
                <a:latin typeface="Athanasius" pitchFamily="2" charset="0"/>
              </a:rPr>
              <a:t>èete</a:t>
            </a:r>
            <a:r>
              <a:rPr lang="en-US" sz="2200" b="1" dirty="0">
                <a:latin typeface="Athanasius" pitchFamily="2" charset="0"/>
              </a:rPr>
              <a:t>\</a:t>
            </a:r>
            <a:r>
              <a:rPr lang="en-US" sz="2200" b="1" dirty="0" err="1">
                <a:latin typeface="Athanasius" pitchFamily="2" charset="0"/>
              </a:rPr>
              <a:t>nhi</a:t>
            </a:r>
            <a:r>
              <a:rPr lang="en-US" sz="2200" b="1" dirty="0">
                <a:latin typeface="Athanasius" pitchFamily="2" charset="0"/>
              </a:rPr>
              <a:t> `</a:t>
            </a:r>
            <a:r>
              <a:rPr lang="en-US" sz="2200" b="1" dirty="0" err="1">
                <a:latin typeface="Athanasius" pitchFamily="2" charset="0"/>
              </a:rPr>
              <a:t>èanok</a:t>
            </a:r>
            <a:r>
              <a:rPr lang="en-US" sz="2200" b="1" dirty="0">
                <a:latin typeface="Athanasius" pitchFamily="2" charset="0"/>
              </a:rPr>
              <a:t> an &gt; </a:t>
            </a:r>
            <a:r>
              <a:rPr lang="en-US" sz="2200" b="1" dirty="0" err="1">
                <a:latin typeface="Athanasius" pitchFamily="2" charset="0"/>
              </a:rPr>
              <a:t>alla</a:t>
            </a:r>
            <a:r>
              <a:rPr lang="en-US" sz="2200" b="1" dirty="0">
                <a:latin typeface="Athanasius" pitchFamily="2" charset="0"/>
              </a:rPr>
              <a:t> `</a:t>
            </a:r>
            <a:r>
              <a:rPr lang="en-US" sz="2200" b="1" dirty="0" err="1">
                <a:latin typeface="Athanasius" pitchFamily="2" charset="0"/>
              </a:rPr>
              <a:t>èm`èvrh</a:t>
            </a:r>
            <a:r>
              <a:rPr lang="en-US" sz="2200" b="1" dirty="0">
                <a:latin typeface="Athanasius" pitchFamily="2" charset="0"/>
              </a:rPr>
              <a:t>; `</a:t>
            </a:r>
            <a:r>
              <a:rPr lang="en-US" sz="2200" b="1" dirty="0" err="1">
                <a:latin typeface="Athanasius" pitchFamily="2" charset="0"/>
              </a:rPr>
              <a:t>èete</a:t>
            </a:r>
            <a:r>
              <a:rPr lang="en-US" sz="2200" b="1" dirty="0">
                <a:latin typeface="Athanasius" pitchFamily="2" charset="0"/>
              </a:rPr>
              <a:t>\</a:t>
            </a:r>
            <a:r>
              <a:rPr lang="en-US" sz="2200" b="1" dirty="0" err="1">
                <a:latin typeface="Athanasius" pitchFamily="2" charset="0"/>
              </a:rPr>
              <a:t>nak</a:t>
            </a:r>
            <a:r>
              <a:rPr lang="en-US" sz="2200" b="1" dirty="0">
                <a:latin typeface="Athanasius" pitchFamily="2" charset="0"/>
              </a:rPr>
              <a:t> `</a:t>
            </a:r>
            <a:r>
              <a:rPr lang="en-US" sz="2200" b="1" dirty="0" err="1">
                <a:latin typeface="Athanasius" pitchFamily="2" charset="0"/>
              </a:rPr>
              <a:t>ènqok</a:t>
            </a:r>
            <a:r>
              <a:rPr lang="en-US" sz="2200" b="1" dirty="0">
                <a:latin typeface="Athanasius" pitchFamily="2" charset="0"/>
              </a:rPr>
              <a:t>.</a:t>
            </a:r>
          </a:p>
          <a:p>
            <a:pPr marL="0" indent="0" algn="just">
              <a:buNone/>
            </a:pP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af`èi</a:t>
            </a:r>
            <a:r>
              <a:rPr lang="en-US" sz="2200" b="1" dirty="0">
                <a:latin typeface="Athanasius" pitchFamily="2" charset="0"/>
              </a:rPr>
              <a:t> </a:t>
            </a:r>
            <a:r>
              <a:rPr lang="en-US" sz="2200" b="1" dirty="0" err="1">
                <a:latin typeface="Athanasius" pitchFamily="2" charset="0"/>
              </a:rPr>
              <a:t>afjemou</a:t>
            </a:r>
            <a:r>
              <a:rPr lang="en-US" sz="2200" b="1" dirty="0">
                <a:latin typeface="Athanasius" pitchFamily="2" charset="0"/>
              </a:rPr>
              <a:t> </a:t>
            </a:r>
            <a:r>
              <a:rPr lang="en-US" sz="2200" b="1" dirty="0" err="1">
                <a:latin typeface="Athanasius" pitchFamily="2" charset="0"/>
              </a:rPr>
              <a:t>euenkot</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èmPetroc</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Cimwn</a:t>
            </a:r>
            <a:r>
              <a:rPr lang="en-US" sz="2200" b="1" dirty="0">
                <a:latin typeface="Athanasius" pitchFamily="2" charset="0"/>
              </a:rPr>
              <a:t> `</a:t>
            </a:r>
            <a:r>
              <a:rPr lang="en-US" sz="2200" b="1" dirty="0" err="1">
                <a:latin typeface="Athanasius" pitchFamily="2" charset="0"/>
              </a:rPr>
              <a:t>èkenkot</a:t>
            </a:r>
            <a:r>
              <a:rPr lang="en-US" sz="2200" b="1" dirty="0">
                <a:latin typeface="Athanasius" pitchFamily="2" charset="0"/>
              </a:rPr>
              <a:t> &gt; `</a:t>
            </a:r>
            <a:r>
              <a:rPr lang="en-US" sz="2200" b="1" dirty="0" err="1">
                <a:latin typeface="Athanasius" pitchFamily="2" charset="0"/>
              </a:rPr>
              <a:t>èmpek`è</a:t>
            </a:r>
            <a:r>
              <a:rPr lang="en-US" sz="2200" b="1" dirty="0">
                <a:latin typeface="Athanasius" pitchFamily="2" charset="0"/>
              </a:rPr>
              <a:t>]</a:t>
            </a:r>
            <a:r>
              <a:rPr lang="en-US" sz="2200" b="1" dirty="0" err="1">
                <a:latin typeface="Athanasius" pitchFamily="2" charset="0"/>
              </a:rPr>
              <a:t>jemjom</a:t>
            </a:r>
            <a:r>
              <a:rPr lang="en-US" sz="2200" b="1" dirty="0">
                <a:latin typeface="Athanasius" pitchFamily="2" charset="0"/>
              </a:rPr>
              <a:t> `</a:t>
            </a:r>
            <a:r>
              <a:rPr lang="en-US" sz="2200" b="1" dirty="0" err="1">
                <a:latin typeface="Athanasius" pitchFamily="2" charset="0"/>
              </a:rPr>
              <a:t>ènrwic</a:t>
            </a:r>
            <a:r>
              <a:rPr lang="en-US" sz="2200" b="1" dirty="0">
                <a:latin typeface="Athanasius" pitchFamily="2" charset="0"/>
              </a:rPr>
              <a:t> </a:t>
            </a:r>
            <a:r>
              <a:rPr lang="en-US" sz="2200" b="1" dirty="0" err="1">
                <a:latin typeface="Athanasius" pitchFamily="2" charset="0"/>
              </a:rPr>
              <a:t>nemhi</a:t>
            </a:r>
            <a:r>
              <a:rPr lang="en-US" sz="2200" b="1" dirty="0">
                <a:latin typeface="Athanasius" pitchFamily="2" charset="0"/>
              </a:rPr>
              <a:t> `</a:t>
            </a:r>
            <a:r>
              <a:rPr lang="en-US" sz="2200" b="1" dirty="0" err="1">
                <a:latin typeface="Athanasius" pitchFamily="2" charset="0"/>
              </a:rPr>
              <a:t>ènouounou</a:t>
            </a:r>
            <a:r>
              <a:rPr lang="en-US" sz="2200" b="1" dirty="0">
                <a:latin typeface="Athanasius" pitchFamily="2" charset="0"/>
              </a:rPr>
              <a:t>. </a:t>
            </a:r>
            <a:r>
              <a:rPr lang="en-US" sz="2200" b="1" dirty="0" err="1">
                <a:latin typeface="Athanasius" pitchFamily="2" charset="0"/>
              </a:rPr>
              <a:t>Rwic</a:t>
            </a:r>
            <a:r>
              <a:rPr lang="en-US" sz="2200" b="1" dirty="0">
                <a:latin typeface="Athanasius" pitchFamily="2" charset="0"/>
              </a:rPr>
              <a:t> </a:t>
            </a:r>
            <a:r>
              <a:rPr lang="en-US" sz="2200" b="1" dirty="0" err="1">
                <a:latin typeface="Athanasius" pitchFamily="2" charset="0"/>
              </a:rPr>
              <a:t>oun</a:t>
            </a:r>
            <a:r>
              <a:rPr lang="en-US" sz="2200" b="1" dirty="0">
                <a:latin typeface="Athanasius" pitchFamily="2" charset="0"/>
              </a:rPr>
              <a:t> `</a:t>
            </a:r>
            <a:r>
              <a:rPr lang="en-US" sz="2200" b="1" dirty="0" err="1">
                <a:latin typeface="Athanasius" pitchFamily="2" charset="0"/>
              </a:rPr>
              <a:t>èntetenerproceuxecqe</a:t>
            </a:r>
            <a:r>
              <a:rPr lang="en-US" sz="2200" b="1" dirty="0">
                <a:latin typeface="Athanasius" pitchFamily="2" charset="0"/>
              </a:rPr>
              <a:t> \</a:t>
            </a:r>
            <a:r>
              <a:rPr lang="en-US" sz="2200" b="1" dirty="0" err="1">
                <a:latin typeface="Athanasius" pitchFamily="2" charset="0"/>
              </a:rPr>
              <a:t>ina</a:t>
            </a:r>
            <a:r>
              <a:rPr lang="en-US" sz="2200" b="1" dirty="0">
                <a:latin typeface="Athanasius" pitchFamily="2" charset="0"/>
              </a:rPr>
              <a:t> `</a:t>
            </a:r>
            <a:r>
              <a:rPr lang="en-US" sz="2200" b="1" dirty="0" err="1">
                <a:latin typeface="Athanasius" pitchFamily="2" charset="0"/>
              </a:rPr>
              <a:t>ènteten`è</a:t>
            </a:r>
            <a:r>
              <a:rPr lang="en-US" sz="2200" b="1" dirty="0">
                <a:latin typeface="Athanasius" pitchFamily="2" charset="0"/>
              </a:rPr>
              <a:t>]</a:t>
            </a:r>
            <a:r>
              <a:rPr lang="en-US" sz="2200" b="1" dirty="0" err="1">
                <a:latin typeface="Athanasius" pitchFamily="2" charset="0"/>
              </a:rPr>
              <a:t>tem`èi</a:t>
            </a:r>
            <a:r>
              <a:rPr lang="en-US" sz="2200" b="1" dirty="0">
                <a:latin typeface="Athanasius" pitchFamily="2" charset="0"/>
              </a:rPr>
              <a:t> `</a:t>
            </a:r>
            <a:r>
              <a:rPr lang="en-US" sz="2200" b="1" dirty="0" err="1">
                <a:latin typeface="Athanasius" pitchFamily="2" charset="0"/>
              </a:rPr>
              <a:t>èe'oun</a:t>
            </a:r>
            <a:r>
              <a:rPr lang="en-US" sz="2200" b="1" dirty="0">
                <a:latin typeface="Athanasius" pitchFamily="2" charset="0"/>
              </a:rPr>
              <a:t> `</a:t>
            </a:r>
            <a:r>
              <a:rPr lang="en-US" sz="2200" b="1" dirty="0" err="1">
                <a:latin typeface="Athanasius" pitchFamily="2" charset="0"/>
              </a:rPr>
              <a:t>èepiracmoc</a:t>
            </a:r>
            <a:r>
              <a:rPr lang="en-US" sz="2200" b="1" dirty="0">
                <a:latin typeface="Athanasius" pitchFamily="2" charset="0"/>
              </a:rPr>
              <a:t> &gt; </a:t>
            </a:r>
            <a:r>
              <a:rPr lang="en-US" sz="2200" b="1" dirty="0" err="1">
                <a:latin typeface="Athanasius" pitchFamily="2" charset="0"/>
              </a:rPr>
              <a:t>pipn?a</a:t>
            </a:r>
            <a:r>
              <a:rPr lang="en-US" sz="2200" b="1" dirty="0">
                <a:latin typeface="Athanasius" pitchFamily="2" charset="0"/>
              </a:rPr>
              <a:t> men `</a:t>
            </a:r>
            <a:r>
              <a:rPr lang="en-US" sz="2200" b="1" dirty="0" err="1">
                <a:latin typeface="Athanasius" pitchFamily="2" charset="0"/>
              </a:rPr>
              <a:t>èfrwout</a:t>
            </a:r>
            <a:r>
              <a:rPr lang="en-US" sz="2200" b="1" dirty="0">
                <a:latin typeface="Athanasius" pitchFamily="2" charset="0"/>
              </a:rPr>
              <a:t> &gt; ;car[ de </a:t>
            </a:r>
            <a:r>
              <a:rPr lang="en-US" sz="2200" b="1" dirty="0" err="1">
                <a:latin typeface="Athanasius" pitchFamily="2" charset="0"/>
              </a:rPr>
              <a:t>ouacqenhcte</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palin</a:t>
            </a:r>
            <a:r>
              <a:rPr lang="en-US" sz="2200" b="1" dirty="0">
                <a:latin typeface="Athanasius" pitchFamily="2" charset="0"/>
              </a:rPr>
              <a:t> `</a:t>
            </a:r>
            <a:r>
              <a:rPr lang="en-US" sz="2200" b="1" dirty="0" err="1">
                <a:latin typeface="Athanasius" pitchFamily="2" charset="0"/>
              </a:rPr>
              <a:t>èetaf</a:t>
            </a:r>
            <a:r>
              <a:rPr lang="en-US" sz="2200" b="1" dirty="0">
                <a:latin typeface="Athanasius" pitchFamily="2" charset="0"/>
              </a:rPr>
              <a:t>]</a:t>
            </a:r>
            <a:r>
              <a:rPr lang="en-US" sz="2200" b="1" dirty="0" err="1">
                <a:latin typeface="Athanasius" pitchFamily="2" charset="0"/>
              </a:rPr>
              <a:t>enaf</a:t>
            </a:r>
            <a:r>
              <a:rPr lang="en-US" sz="2200" b="1" dirty="0">
                <a:latin typeface="Athanasius" pitchFamily="2" charset="0"/>
              </a:rPr>
              <a:t> </a:t>
            </a:r>
            <a:r>
              <a:rPr lang="en-US" sz="2200" b="1" dirty="0" err="1">
                <a:latin typeface="Athanasius" pitchFamily="2" charset="0"/>
              </a:rPr>
              <a:t>naferproceuxecqe</a:t>
            </a:r>
            <a:r>
              <a:rPr lang="en-US" sz="2200" b="1" dirty="0">
                <a:latin typeface="Athanasius" pitchFamily="2" charset="0"/>
              </a:rPr>
              <a:t> </a:t>
            </a:r>
            <a:r>
              <a:rPr lang="en-US" sz="2200" b="1" dirty="0" err="1">
                <a:latin typeface="Athanasius" pitchFamily="2" charset="0"/>
              </a:rPr>
              <a:t>afje</a:t>
            </a:r>
            <a:r>
              <a:rPr lang="en-US" sz="2200" b="1" dirty="0">
                <a:latin typeface="Athanasius" pitchFamily="2" charset="0"/>
              </a:rPr>
              <a:t> </a:t>
            </a:r>
            <a:r>
              <a:rPr lang="en-US" sz="2200" b="1" dirty="0" err="1">
                <a:latin typeface="Athanasius" pitchFamily="2" charset="0"/>
              </a:rPr>
              <a:t>paicaji</a:t>
            </a:r>
            <a:r>
              <a:rPr lang="en-US" sz="2200" b="1" dirty="0">
                <a:latin typeface="Athanasius" pitchFamily="2" charset="0"/>
              </a:rPr>
              <a:t> </a:t>
            </a:r>
            <a:r>
              <a:rPr lang="en-US" sz="2200" b="1" dirty="0" err="1">
                <a:latin typeface="Athanasius" pitchFamily="2" charset="0"/>
              </a:rPr>
              <a:t>rw</a:t>
            </a:r>
            <a:r>
              <a:rPr lang="en-US" sz="2200" b="1" dirty="0">
                <a:latin typeface="Athanasius" pitchFamily="2" charset="0"/>
              </a:rPr>
              <a:t> on.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af`èi</a:t>
            </a:r>
            <a:r>
              <a:rPr lang="en-US" sz="2200" b="1" dirty="0">
                <a:latin typeface="Athanasius" pitchFamily="2" charset="0"/>
              </a:rPr>
              <a:t> on </a:t>
            </a:r>
            <a:r>
              <a:rPr lang="en-US" sz="2200" b="1" dirty="0" err="1">
                <a:latin typeface="Athanasius" pitchFamily="2" charset="0"/>
              </a:rPr>
              <a:t>afjemou</a:t>
            </a:r>
            <a:r>
              <a:rPr lang="en-US" sz="2200" b="1" dirty="0">
                <a:latin typeface="Athanasius" pitchFamily="2" charset="0"/>
              </a:rPr>
              <a:t> </a:t>
            </a:r>
            <a:r>
              <a:rPr lang="en-US" sz="2200" b="1" dirty="0" err="1">
                <a:latin typeface="Athanasius" pitchFamily="2" charset="0"/>
              </a:rPr>
              <a:t>euenkot</a:t>
            </a:r>
            <a:r>
              <a:rPr lang="en-US" sz="2200" b="1" dirty="0">
                <a:latin typeface="Athanasius" pitchFamily="2" charset="0"/>
              </a:rPr>
              <a:t> &gt; </a:t>
            </a:r>
            <a:r>
              <a:rPr lang="en-US" sz="2200" b="1" dirty="0" err="1">
                <a:latin typeface="Athanasius" pitchFamily="2" charset="0"/>
              </a:rPr>
              <a:t>nare</a:t>
            </a:r>
            <a:r>
              <a:rPr lang="en-US" sz="2200" b="1" dirty="0">
                <a:latin typeface="Athanasius" pitchFamily="2" charset="0"/>
              </a:rPr>
              <a:t> </a:t>
            </a:r>
            <a:r>
              <a:rPr lang="en-US" sz="2200" b="1" dirty="0" err="1">
                <a:latin typeface="Athanasius" pitchFamily="2" charset="0"/>
              </a:rPr>
              <a:t>noubal</a:t>
            </a:r>
            <a:r>
              <a:rPr lang="en-US" sz="2200" b="1" dirty="0">
                <a:latin typeface="Athanasius" pitchFamily="2" charset="0"/>
              </a:rPr>
              <a:t> gar \or] </a:t>
            </a:r>
            <a:r>
              <a:rPr lang="en-US" sz="2200" b="1" dirty="0" err="1">
                <a:latin typeface="Athanasius" pitchFamily="2" charset="0"/>
              </a:rPr>
              <a:t>pe</a:t>
            </a:r>
            <a:r>
              <a:rPr lang="en-US" sz="2200" b="1" dirty="0">
                <a:latin typeface="Athanasius" pitchFamily="2" charset="0"/>
              </a:rPr>
              <a:t> &gt;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nau`èemi</a:t>
            </a:r>
            <a:r>
              <a:rPr lang="en-US" sz="2200" b="1" dirty="0">
                <a:latin typeface="Athanasius" pitchFamily="2" charset="0"/>
              </a:rPr>
              <a:t> an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ou</a:t>
            </a:r>
            <a:r>
              <a:rPr lang="en-US" sz="2200" b="1" dirty="0">
                <a:latin typeface="Athanasius" pitchFamily="2" charset="0"/>
              </a:rPr>
              <a:t> </a:t>
            </a:r>
            <a:r>
              <a:rPr lang="en-US" sz="2200" b="1" dirty="0" err="1">
                <a:latin typeface="Athanasius" pitchFamily="2" charset="0"/>
              </a:rPr>
              <a:t>pe</a:t>
            </a:r>
            <a:r>
              <a:rPr lang="en-US" sz="2200" b="1" dirty="0">
                <a:latin typeface="Athanasius" pitchFamily="2" charset="0"/>
              </a:rPr>
              <a:t> `</a:t>
            </a:r>
            <a:r>
              <a:rPr lang="en-US" sz="2200" b="1" dirty="0" err="1">
                <a:latin typeface="Athanasius" pitchFamily="2" charset="0"/>
              </a:rPr>
              <a:t>èetouna`èerou`èw</a:t>
            </a:r>
            <a:r>
              <a:rPr lang="en-US" sz="2200" b="1" dirty="0">
                <a:latin typeface="Athanasius" pitchFamily="2" charset="0"/>
              </a:rPr>
              <a:t> `</a:t>
            </a:r>
            <a:r>
              <a:rPr lang="en-US" sz="2200" b="1" dirty="0" err="1">
                <a:latin typeface="Athanasius" pitchFamily="2" charset="0"/>
              </a:rPr>
              <a:t>èmmof</a:t>
            </a:r>
            <a:r>
              <a:rPr lang="en-US" sz="2200" b="1" dirty="0">
                <a:latin typeface="Athanasius" pitchFamily="2" charset="0"/>
              </a:rPr>
              <a:t> </a:t>
            </a:r>
            <a:r>
              <a:rPr lang="en-US" sz="2200" b="1" dirty="0" err="1">
                <a:latin typeface="Athanasius" pitchFamily="2" charset="0"/>
              </a:rPr>
              <a:t>naf</a:t>
            </a:r>
            <a:r>
              <a:rPr lang="en-US" sz="2200" b="1" dirty="0">
                <a:latin typeface="Athanasius" pitchFamily="2" charset="0"/>
              </a:rPr>
              <a:t>. </a:t>
            </a:r>
            <a:r>
              <a:rPr lang="en-US" sz="2200" b="1" dirty="0" err="1">
                <a:latin typeface="Athanasius" pitchFamily="2" charset="0"/>
              </a:rPr>
              <a:t>Af`èi</a:t>
            </a:r>
            <a:r>
              <a:rPr lang="en-US" sz="2200" b="1" dirty="0">
                <a:latin typeface="Athanasius" pitchFamily="2" charset="0"/>
              </a:rPr>
              <a:t> on `</a:t>
            </a:r>
            <a:r>
              <a:rPr lang="en-US" sz="2200" b="1" dirty="0" err="1">
                <a:latin typeface="Athanasius" pitchFamily="2" charset="0"/>
              </a:rPr>
              <a:t>èm`èvma</a:t>
            </a:r>
            <a:r>
              <a:rPr lang="en-US" sz="2200" b="1" dirty="0">
                <a:latin typeface="Athanasius" pitchFamily="2" charset="0"/>
              </a:rPr>
              <a:t>\ ]</a:t>
            </a:r>
            <a:r>
              <a:rPr lang="en-US" sz="2200" b="1" dirty="0" err="1">
                <a:latin typeface="Athanasius" pitchFamily="2" charset="0"/>
              </a:rPr>
              <a:t>omt</a:t>
            </a:r>
            <a:r>
              <a:rPr lang="en-US" sz="2200" b="1" dirty="0">
                <a:latin typeface="Athanasius" pitchFamily="2" charset="0"/>
              </a:rPr>
              <a:t> `</a:t>
            </a:r>
            <a:r>
              <a:rPr lang="en-US" sz="2200" b="1" dirty="0" err="1">
                <a:latin typeface="Athanasius" pitchFamily="2" charset="0"/>
              </a:rPr>
              <a:t>èncop</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pejaf</a:t>
            </a:r>
            <a:r>
              <a:rPr lang="en-US" sz="2200" b="1" dirty="0">
                <a:latin typeface="Athanasius" pitchFamily="2" charset="0"/>
              </a:rPr>
              <a:t> </a:t>
            </a:r>
            <a:r>
              <a:rPr lang="en-US" sz="2200" b="1" dirty="0" err="1">
                <a:latin typeface="Athanasius" pitchFamily="2" charset="0"/>
              </a:rPr>
              <a:t>nwou</a:t>
            </a:r>
            <a:r>
              <a:rPr lang="en-US" sz="2200" b="1" dirty="0">
                <a:latin typeface="Athanasius" pitchFamily="2" charset="0"/>
              </a:rPr>
              <a:t> &gt;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enkot</a:t>
            </a:r>
            <a:r>
              <a:rPr lang="en-US" sz="2200" b="1" dirty="0">
                <a:latin typeface="Athanasius" pitchFamily="2" charset="0"/>
              </a:rPr>
              <a:t> </a:t>
            </a:r>
            <a:r>
              <a:rPr lang="en-US" sz="2200" b="1" dirty="0" err="1">
                <a:latin typeface="Athanasius" pitchFamily="2" charset="0"/>
              </a:rPr>
              <a:t>je</a:t>
            </a:r>
            <a:r>
              <a:rPr lang="en-US" sz="2200" b="1" dirty="0">
                <a:latin typeface="Athanasius" pitchFamily="2" charset="0"/>
              </a:rPr>
              <a:t> </a:t>
            </a:r>
            <a:r>
              <a:rPr lang="en-US" sz="2200" b="1" dirty="0" err="1">
                <a:latin typeface="Athanasius" pitchFamily="2" charset="0"/>
              </a:rPr>
              <a:t>ouo</a:t>
            </a:r>
            <a:r>
              <a:rPr lang="en-US" sz="2200" b="1" dirty="0">
                <a:latin typeface="Athanasius" pitchFamily="2" charset="0"/>
              </a:rPr>
              <a:t>\ `</a:t>
            </a:r>
            <a:r>
              <a:rPr lang="en-US" sz="2200" b="1" dirty="0" err="1">
                <a:latin typeface="Athanasius" pitchFamily="2" charset="0"/>
              </a:rPr>
              <a:t>èmton</a:t>
            </a:r>
            <a:r>
              <a:rPr lang="en-US" sz="2200" b="1" dirty="0">
                <a:latin typeface="Athanasius" pitchFamily="2" charset="0"/>
              </a:rPr>
              <a:t> `</a:t>
            </a:r>
            <a:r>
              <a:rPr lang="en-US" sz="2200" b="1" dirty="0" err="1">
                <a:latin typeface="Athanasius" pitchFamily="2" charset="0"/>
              </a:rPr>
              <a:t>èmmwten</a:t>
            </a:r>
            <a:r>
              <a:rPr lang="en-US" sz="2200" b="1" dirty="0">
                <a:latin typeface="Athanasius" pitchFamily="2" charset="0"/>
              </a:rPr>
              <a:t> &gt; </a:t>
            </a:r>
            <a:r>
              <a:rPr lang="en-US" sz="2200" b="1" dirty="0" err="1">
                <a:latin typeface="Athanasius" pitchFamily="2" charset="0"/>
              </a:rPr>
              <a:t>acou`èw</a:t>
            </a:r>
            <a:r>
              <a:rPr lang="en-US" sz="2200" b="1" dirty="0">
                <a:latin typeface="Athanasius" pitchFamily="2" charset="0"/>
              </a:rPr>
              <a:t> </a:t>
            </a:r>
            <a:r>
              <a:rPr lang="en-US" sz="2200" b="1" dirty="0" err="1">
                <a:latin typeface="Athanasius" pitchFamily="2" charset="0"/>
              </a:rPr>
              <a:t>ac`èi</a:t>
            </a:r>
            <a:r>
              <a:rPr lang="en-US" sz="2200" b="1" dirty="0">
                <a:latin typeface="Athanasius" pitchFamily="2" charset="0"/>
              </a:rPr>
              <a:t> `</a:t>
            </a:r>
            <a:r>
              <a:rPr lang="en-US" sz="2200" b="1" dirty="0" err="1">
                <a:latin typeface="Athanasius" pitchFamily="2" charset="0"/>
              </a:rPr>
              <a:t>ènje</a:t>
            </a:r>
            <a:r>
              <a:rPr lang="en-US" sz="2200" b="1" dirty="0">
                <a:latin typeface="Athanasius" pitchFamily="2" charset="0"/>
              </a:rPr>
              <a:t> ;</a:t>
            </a:r>
            <a:r>
              <a:rPr lang="en-US" sz="2200" b="1" dirty="0" err="1">
                <a:latin typeface="Athanasius" pitchFamily="2" charset="0"/>
              </a:rPr>
              <a:t>ounou</a:t>
            </a:r>
            <a:r>
              <a:rPr lang="en-US" sz="2200" b="1" dirty="0">
                <a:latin typeface="Athanasius" pitchFamily="2" charset="0"/>
              </a:rPr>
              <a:t> &gt; \</a:t>
            </a:r>
            <a:r>
              <a:rPr lang="en-US" sz="2200" b="1" dirty="0" err="1">
                <a:latin typeface="Athanasius" pitchFamily="2" charset="0"/>
              </a:rPr>
              <a:t>hppe</a:t>
            </a:r>
            <a:r>
              <a:rPr lang="en-US" sz="2200" b="1" dirty="0">
                <a:latin typeface="Athanasius" pitchFamily="2" charset="0"/>
              </a:rPr>
              <a:t> </a:t>
            </a:r>
            <a:r>
              <a:rPr lang="en-US" sz="2200" b="1" dirty="0" err="1">
                <a:latin typeface="Athanasius" pitchFamily="2" charset="0"/>
              </a:rPr>
              <a:t>cena</a:t>
            </a:r>
            <a:r>
              <a:rPr lang="en-US" sz="2200" b="1" dirty="0">
                <a:latin typeface="Athanasius" pitchFamily="2" charset="0"/>
              </a:rPr>
              <a:t>; `</a:t>
            </a:r>
            <a:r>
              <a:rPr lang="en-US" sz="2200" b="1" dirty="0" err="1">
                <a:latin typeface="Athanasius" pitchFamily="2" charset="0"/>
              </a:rPr>
              <a:t>èm`èp</a:t>
            </a:r>
            <a:r>
              <a:rPr lang="en-US" sz="2200" b="1" dirty="0">
                <a:latin typeface="Athanasius" pitchFamily="2" charset="0"/>
              </a:rPr>
              <a:t>]</a:t>
            </a:r>
            <a:r>
              <a:rPr lang="en-US" sz="2200" b="1" dirty="0" err="1">
                <a:latin typeface="Athanasius" pitchFamily="2" charset="0"/>
              </a:rPr>
              <a:t>hri</a:t>
            </a:r>
            <a:r>
              <a:rPr lang="en-US" sz="2200" b="1" dirty="0">
                <a:latin typeface="Athanasius" pitchFamily="2" charset="0"/>
              </a:rPr>
              <a:t> `</a:t>
            </a:r>
            <a:r>
              <a:rPr lang="en-US" sz="2200" b="1" dirty="0" err="1">
                <a:latin typeface="Athanasius" pitchFamily="2" charset="0"/>
              </a:rPr>
              <a:t>èm`èvrwmi</a:t>
            </a:r>
            <a:r>
              <a:rPr lang="en-US" sz="2200" b="1" dirty="0">
                <a:latin typeface="Athanasius" pitchFamily="2" charset="0"/>
              </a:rPr>
              <a:t> `</a:t>
            </a:r>
            <a:r>
              <a:rPr lang="en-US" sz="2200" b="1" dirty="0" err="1">
                <a:latin typeface="Athanasius" pitchFamily="2" charset="0"/>
              </a:rPr>
              <a:t>èenenjij</a:t>
            </a:r>
            <a:r>
              <a:rPr lang="en-US" sz="2200" b="1" dirty="0">
                <a:latin typeface="Athanasius" pitchFamily="2" charset="0"/>
              </a:rPr>
              <a:t> `</a:t>
            </a:r>
            <a:r>
              <a:rPr lang="en-US" sz="2200" b="1" dirty="0" err="1">
                <a:latin typeface="Athanasius" pitchFamily="2" charset="0"/>
              </a:rPr>
              <a:t>ènnirefernobi</a:t>
            </a:r>
            <a:r>
              <a:rPr lang="en-US" sz="2200" b="1" dirty="0">
                <a:latin typeface="Athanasius" pitchFamily="2" charset="0"/>
              </a:rPr>
              <a:t>. Ten </a:t>
            </a:r>
            <a:r>
              <a:rPr lang="en-US" sz="2200" b="1" dirty="0" err="1">
                <a:latin typeface="Athanasius" pitchFamily="2" charset="0"/>
              </a:rPr>
              <a:t>qhnou</a:t>
            </a:r>
            <a:r>
              <a:rPr lang="en-US" sz="2200" b="1" dirty="0">
                <a:latin typeface="Athanasius" pitchFamily="2" charset="0"/>
              </a:rPr>
              <a:t> </a:t>
            </a:r>
            <a:r>
              <a:rPr lang="en-US" sz="2200" b="1" dirty="0" err="1">
                <a:latin typeface="Athanasius" pitchFamily="2" charset="0"/>
              </a:rPr>
              <a:t>maron</a:t>
            </a:r>
            <a:r>
              <a:rPr lang="en-US" sz="2200" b="1" dirty="0">
                <a:latin typeface="Athanasius" pitchFamily="2" charset="0"/>
              </a:rPr>
              <a:t> &gt; \</a:t>
            </a:r>
            <a:r>
              <a:rPr lang="en-US" sz="2200" b="1" dirty="0" err="1">
                <a:latin typeface="Athanasius" pitchFamily="2" charset="0"/>
              </a:rPr>
              <a:t>hppe</a:t>
            </a:r>
            <a:r>
              <a:rPr lang="en-US" sz="2200" b="1" dirty="0">
                <a:latin typeface="Athanasius" pitchFamily="2" charset="0"/>
              </a:rPr>
              <a:t> </a:t>
            </a:r>
            <a:r>
              <a:rPr lang="en-US" sz="2200" b="1" dirty="0" err="1">
                <a:latin typeface="Athanasius" pitchFamily="2" charset="0"/>
              </a:rPr>
              <a:t>af'wnt</a:t>
            </a:r>
            <a:r>
              <a:rPr lang="en-US" sz="2200" b="1" dirty="0">
                <a:latin typeface="Athanasius" pitchFamily="2" charset="0"/>
              </a:rPr>
              <a:t> `</a:t>
            </a:r>
            <a:r>
              <a:rPr lang="en-US" sz="2200" b="1" dirty="0" err="1">
                <a:latin typeface="Athanasius" pitchFamily="2" charset="0"/>
              </a:rPr>
              <a:t>ènje</a:t>
            </a:r>
            <a:r>
              <a:rPr lang="en-US" sz="2200" b="1" dirty="0">
                <a:latin typeface="Athanasius" pitchFamily="2" charset="0"/>
              </a:rPr>
              <a:t> </a:t>
            </a:r>
            <a:r>
              <a:rPr lang="en-US" sz="2200" b="1" dirty="0" err="1">
                <a:latin typeface="Athanasius" pitchFamily="2" charset="0"/>
              </a:rPr>
              <a:t>vheqnathit</a:t>
            </a:r>
            <a:r>
              <a:rPr lang="en-US" sz="2200" b="1" dirty="0">
                <a:latin typeface="Athanasius" pitchFamily="2" charset="0"/>
              </a:rPr>
              <a:t>. </a:t>
            </a:r>
            <a:r>
              <a:rPr lang="fr-FR" sz="2200" b="1" dirty="0">
                <a:latin typeface="Athanasius" pitchFamily="2" charset="0"/>
              </a:rPr>
              <a:t> </a:t>
            </a:r>
            <a:r>
              <a:rPr lang="en-US" sz="2200" b="1" dirty="0" err="1">
                <a:solidFill>
                  <a:srgbClr val="C00000"/>
                </a:solidFill>
                <a:latin typeface="Athanasius" pitchFamily="2" charset="0"/>
              </a:rPr>
              <a:t>Ouw</a:t>
            </a:r>
            <a:r>
              <a:rPr lang="en-US" sz="2200" b="1" dirty="0">
                <a:solidFill>
                  <a:srgbClr val="C00000"/>
                </a:solidFill>
                <a:latin typeface="Athanasius" pitchFamily="2" charset="0"/>
              </a:rPr>
              <a:t>]t `</a:t>
            </a:r>
            <a:r>
              <a:rPr lang="en-US" sz="2200" b="1" dirty="0" err="1">
                <a:solidFill>
                  <a:srgbClr val="C00000"/>
                </a:solidFill>
                <a:latin typeface="Athanasius" pitchFamily="2" charset="0"/>
              </a:rPr>
              <a:t>mpieuaggelion</a:t>
            </a:r>
            <a:r>
              <a:rPr lang="en-US" sz="2200" b="1" dirty="0">
                <a:solidFill>
                  <a:srgbClr val="C00000"/>
                </a:solidFill>
                <a:latin typeface="Athanasius" pitchFamily="2" charset="0"/>
              </a:rPr>
              <a:t> </a:t>
            </a:r>
            <a:r>
              <a:rPr lang="en-US" sz="2200" b="1" dirty="0" err="1">
                <a:solidFill>
                  <a:srgbClr val="C00000"/>
                </a:solidFill>
                <a:latin typeface="Athanasius" pitchFamily="2" charset="0"/>
              </a:rPr>
              <a:t>eqouab</a:t>
            </a:r>
            <a:r>
              <a:rPr lang="en-US" sz="2200" b="1" dirty="0">
                <a:solidFill>
                  <a:srgbClr val="C00000"/>
                </a:solidFill>
                <a:latin typeface="Athanasius" pitchFamily="2" charset="0"/>
              </a:rPr>
              <a:t>. </a:t>
            </a:r>
          </a:p>
          <a:p>
            <a:pPr marL="0" indent="0" algn="just">
              <a:buNone/>
            </a:pPr>
            <a:r>
              <a:rPr lang="en-US" sz="2200" b="1" dirty="0">
                <a:solidFill>
                  <a:srgbClr val="C00000"/>
                </a:solidFill>
                <a:latin typeface="Athanasius" pitchFamily="2" charset="0"/>
              </a:rPr>
              <a:t>Do[a ci </a:t>
            </a:r>
            <a:r>
              <a:rPr lang="en-US" sz="2200" b="1" dirty="0" err="1">
                <a:solidFill>
                  <a:srgbClr val="C00000"/>
                </a:solidFill>
                <a:latin typeface="Athanasius" pitchFamily="2" charset="0"/>
              </a:rPr>
              <a:t>Kuri`e</a:t>
            </a:r>
            <a:r>
              <a:rPr lang="en-US" sz="22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BA29C413-4078-43A7-A322-0F14B0BA4D30}"/>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6" name="Rectangle 74">
            <a:extLst>
              <a:ext uri="{FF2B5EF4-FFF2-40B4-BE49-F238E27FC236}">
                <a16:creationId xmlns:a16="http://schemas.microsoft.com/office/drawing/2014/main" id="{4E34F43A-B5C8-47FA-9CE6-5D517D167B91}"/>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0866587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5097529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b="1" dirty="0">
                <a:solidFill>
                  <a:srgbClr val="C00000"/>
                </a:solidFill>
                <a:latin typeface="Athanasius" pitchFamily="2" charset="0"/>
              </a:rPr>
              <a:t>Loukan  Kev k/b/&gt;m/-m/</a:t>
            </a:r>
          </a:p>
          <a:p>
            <a:pPr marL="0" indent="0" algn="ctr">
              <a:buNone/>
            </a:pPr>
            <a:endParaRPr lang="fi-FI" sz="1100" b="1" dirty="0">
              <a:solidFill>
                <a:srgbClr val="C00000"/>
              </a:solidFill>
              <a:latin typeface="Athanasius" pitchFamily="2" charset="0"/>
            </a:endParaRPr>
          </a:p>
          <a:p>
            <a:pPr marL="0" indent="0" algn="just">
              <a:buNone/>
            </a:pPr>
            <a:r>
              <a:rPr lang="en-US" sz="2800" b="1" dirty="0" err="1">
                <a:latin typeface="Athanasius" pitchFamily="2" charset="0"/>
              </a:rPr>
              <a:t>Etaf`èi</a:t>
            </a:r>
            <a:r>
              <a:rPr lang="en-US" sz="2800" b="1" dirty="0">
                <a:latin typeface="Athanasius" pitchFamily="2" charset="0"/>
              </a:rPr>
              <a:t> de `</a:t>
            </a:r>
            <a:r>
              <a:rPr lang="en-US" sz="2800" b="1" dirty="0" err="1">
                <a:latin typeface="Athanasius" pitchFamily="2" charset="0"/>
              </a:rPr>
              <a:t>èepima</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twb</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ènneten</a:t>
            </a:r>
            <a:r>
              <a:rPr lang="en-US" sz="2800" b="1" dirty="0">
                <a:latin typeface="Athanasius" pitchFamily="2" charset="0"/>
              </a:rPr>
              <a:t>]e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èepiracmoc</a:t>
            </a:r>
            <a:r>
              <a:rPr lang="en-US" sz="2800" b="1" dirty="0">
                <a:latin typeface="Athanasius" pitchFamily="2" charset="0"/>
              </a:rPr>
              <a:t>. </a:t>
            </a:r>
            <a:r>
              <a:rPr lang="en-US" sz="2800" b="1" dirty="0" err="1">
                <a:latin typeface="Athanasius" pitchFamily="2" charset="0"/>
              </a:rPr>
              <a:t>Nqof</a:t>
            </a:r>
            <a:r>
              <a:rPr lang="en-US" sz="2800" b="1" dirty="0">
                <a:latin typeface="Athanasius" pitchFamily="2" charset="0"/>
              </a:rPr>
              <a:t> de </a:t>
            </a:r>
            <a:r>
              <a:rPr lang="en-US" sz="2800" b="1" dirty="0" err="1">
                <a:latin typeface="Athanasius" pitchFamily="2" charset="0"/>
              </a:rPr>
              <a:t>afouw</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èmmwou</a:t>
            </a:r>
            <a:r>
              <a:rPr lang="en-US" sz="2800" b="1" dirty="0">
                <a:latin typeface="Athanasius" pitchFamily="2" charset="0"/>
              </a:rPr>
              <a:t> </a:t>
            </a:r>
            <a:r>
              <a:rPr lang="en-US" sz="2800" b="1" dirty="0" err="1">
                <a:latin typeface="Athanasius" pitchFamily="2" charset="0"/>
              </a:rPr>
              <a:t>nau</a:t>
            </a:r>
            <a:r>
              <a:rPr lang="en-US" sz="2800" b="1" dirty="0">
                <a:latin typeface="Athanasius" pitchFamily="2" charset="0"/>
              </a:rPr>
              <a:t> `</a:t>
            </a:r>
            <a:r>
              <a:rPr lang="en-US" sz="2800" b="1" dirty="0" err="1">
                <a:latin typeface="Athanasius" pitchFamily="2" charset="0"/>
              </a:rPr>
              <a:t>èvouw</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ou`èwni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a:t>
            </a:r>
            <a:r>
              <a:rPr lang="en-US" sz="2800" b="1" dirty="0">
                <a:latin typeface="Athanasius" pitchFamily="2" charset="0"/>
              </a:rPr>
              <a:t>\</a:t>
            </a:r>
            <a:r>
              <a:rPr lang="en-US" sz="2800" b="1" dirty="0" err="1">
                <a:latin typeface="Athanasius" pitchFamily="2" charset="0"/>
              </a:rPr>
              <a:t>itf</a:t>
            </a:r>
            <a:r>
              <a:rPr lang="en-US" sz="2800" b="1" dirty="0">
                <a:latin typeface="Athanasius" pitchFamily="2" charset="0"/>
              </a:rPr>
              <a:t> `</a:t>
            </a:r>
            <a:r>
              <a:rPr lang="en-US" sz="2800" b="1" dirty="0" err="1">
                <a:latin typeface="Athanasius" pitchFamily="2" charset="0"/>
              </a:rPr>
              <a:t>èejen</a:t>
            </a:r>
            <a:r>
              <a:rPr lang="en-US" sz="2800" b="1" dirty="0">
                <a:latin typeface="Athanasius" pitchFamily="2" charset="0"/>
              </a:rPr>
              <a:t> </a:t>
            </a:r>
            <a:r>
              <a:rPr lang="en-US" sz="2800" b="1" dirty="0" err="1">
                <a:latin typeface="Athanasius" pitchFamily="2" charset="0"/>
              </a:rPr>
              <a:t>nefkeli</a:t>
            </a:r>
            <a:r>
              <a:rPr lang="en-US" sz="2800" b="1" dirty="0">
                <a:latin typeface="Athanasius" pitchFamily="2" charset="0"/>
              </a:rPr>
              <a:t> </a:t>
            </a:r>
            <a:r>
              <a:rPr lang="en-US" sz="2800" b="1" dirty="0" err="1">
                <a:latin typeface="Athanasius" pitchFamily="2" charset="0"/>
              </a:rPr>
              <a:t>aftwb</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 </a:t>
            </a:r>
            <a:r>
              <a:rPr lang="en-US" sz="2800" b="1" dirty="0" err="1">
                <a:latin typeface="Athanasius" pitchFamily="2" charset="0"/>
              </a:rPr>
              <a:t>icje</a:t>
            </a:r>
            <a:r>
              <a:rPr lang="en-US" sz="2800" b="1" dirty="0">
                <a:latin typeface="Athanasius" pitchFamily="2" charset="0"/>
              </a:rPr>
              <a:t> `</a:t>
            </a:r>
            <a:r>
              <a:rPr lang="en-US" sz="2800" b="1" dirty="0" err="1">
                <a:latin typeface="Athanasius" pitchFamily="2" charset="0"/>
              </a:rPr>
              <a:t>èxouw</a:t>
            </a:r>
            <a:r>
              <a:rPr lang="en-US" sz="2800" b="1" dirty="0">
                <a:latin typeface="Athanasius" pitchFamily="2" charset="0"/>
              </a:rPr>
              <a:t>] mare </a:t>
            </a:r>
            <a:r>
              <a:rPr lang="en-US" sz="2800" b="1" dirty="0" err="1">
                <a:latin typeface="Athanasius" pitchFamily="2" charset="0"/>
              </a:rPr>
              <a:t>pai`èavot</a:t>
            </a:r>
            <a:r>
              <a:rPr lang="en-US" sz="2800" b="1" dirty="0">
                <a:latin typeface="Athanasius" pitchFamily="2" charset="0"/>
              </a:rPr>
              <a:t> cent &gt; `</a:t>
            </a:r>
            <a:r>
              <a:rPr lang="en-US" sz="2800" b="1" dirty="0" err="1">
                <a:latin typeface="Athanasius" pitchFamily="2" charset="0"/>
              </a:rPr>
              <a:t>èplhn</a:t>
            </a:r>
            <a:r>
              <a:rPr lang="en-US" sz="2800" b="1" dirty="0">
                <a:latin typeface="Athanasius" pitchFamily="2" charset="0"/>
              </a:rPr>
              <a:t> </a:t>
            </a:r>
            <a:r>
              <a:rPr lang="en-US" sz="2800" b="1" dirty="0" err="1">
                <a:latin typeface="Athanasius" pitchFamily="2" charset="0"/>
              </a:rPr>
              <a:t>pete</a:t>
            </a:r>
            <a:r>
              <a:rPr lang="en-US" sz="2800" b="1" dirty="0">
                <a:latin typeface="Athanasius" pitchFamily="2" charset="0"/>
              </a:rPr>
              <a:t>\</a:t>
            </a:r>
            <a:r>
              <a:rPr lang="en-US" sz="2800" b="1" dirty="0" err="1">
                <a:latin typeface="Athanasius" pitchFamily="2" charset="0"/>
              </a:rPr>
              <a:t>nhi</a:t>
            </a:r>
            <a:r>
              <a:rPr lang="en-US" sz="2800" b="1" dirty="0">
                <a:latin typeface="Athanasius" pitchFamily="2" charset="0"/>
              </a:rPr>
              <a:t> an &gt; </a:t>
            </a:r>
            <a:r>
              <a:rPr lang="en-US" sz="2800" b="1" dirty="0" err="1">
                <a:latin typeface="Athanasius" pitchFamily="2" charset="0"/>
              </a:rPr>
              <a:t>alla</a:t>
            </a:r>
            <a:r>
              <a:rPr lang="en-US" sz="2800" b="1" dirty="0">
                <a:latin typeface="Athanasius" pitchFamily="2" charset="0"/>
              </a:rPr>
              <a:t> </a:t>
            </a:r>
            <a:r>
              <a:rPr lang="en-US" sz="2800" b="1" dirty="0" err="1">
                <a:latin typeface="Athanasius" pitchFamily="2" charset="0"/>
              </a:rPr>
              <a:t>vwk</a:t>
            </a:r>
            <a:r>
              <a:rPr lang="en-US" sz="2800" b="1" dirty="0">
                <a:latin typeface="Athanasius" pitchFamily="2" charset="0"/>
              </a:rPr>
              <a:t> </a:t>
            </a:r>
            <a:r>
              <a:rPr lang="en-US" sz="2800" b="1" dirty="0" err="1">
                <a:latin typeface="Athanasius" pitchFamily="2" charset="0"/>
              </a:rPr>
              <a:t>maref</a:t>
            </a:r>
            <a:r>
              <a:rPr lang="en-US" sz="2800" b="1" dirty="0">
                <a:latin typeface="Athanasius" pitchFamily="2" charset="0"/>
              </a:rPr>
              <a:t>]</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afouon</a:t>
            </a:r>
            <a:r>
              <a:rPr lang="en-US" sz="2800" b="1" dirty="0">
                <a:latin typeface="Athanasius" pitchFamily="2" charset="0"/>
              </a:rPr>
              <a:t>\f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ouaggeloc</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ètve</a:t>
            </a:r>
            <a:r>
              <a:rPr lang="en-US" sz="2800" b="1" dirty="0">
                <a:latin typeface="Athanasius" pitchFamily="2" charset="0"/>
              </a:rPr>
              <a:t> </a:t>
            </a:r>
            <a:r>
              <a:rPr lang="en-US" sz="2800" b="1" dirty="0" err="1">
                <a:latin typeface="Athanasius" pitchFamily="2" charset="0"/>
              </a:rPr>
              <a:t>eqref;jom</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ac]</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efsi</a:t>
            </a:r>
            <a:r>
              <a:rPr lang="en-US" sz="2800" b="1" dirty="0">
                <a:latin typeface="Athanasius" pitchFamily="2" charset="0"/>
              </a:rPr>
              <a:t>]]</a:t>
            </a:r>
            <a:r>
              <a:rPr lang="en-US" sz="2800" b="1" dirty="0" err="1">
                <a:latin typeface="Athanasius" pitchFamily="2" charset="0"/>
              </a:rPr>
              <a:t>wou</a:t>
            </a:r>
            <a:r>
              <a:rPr lang="en-US" sz="2800" b="1" dirty="0">
                <a:latin typeface="Athanasius" pitchFamily="2" charset="0"/>
              </a:rPr>
              <a:t> </a:t>
            </a:r>
            <a:r>
              <a:rPr lang="en-US" sz="2800" b="1" dirty="0" err="1">
                <a:latin typeface="Athanasius" pitchFamily="2" charset="0"/>
              </a:rPr>
              <a:t>eerproceuxecqe</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nefkeli</a:t>
            </a:r>
            <a:r>
              <a:rPr lang="en-US" sz="2800" b="1" dirty="0">
                <a:latin typeface="Athanasius" pitchFamily="2" charset="0"/>
              </a:rPr>
              <a:t> &gt; </a:t>
            </a:r>
            <a:r>
              <a:rPr lang="en-US" sz="2800" b="1" dirty="0" err="1">
                <a:latin typeface="Athanasius" pitchFamily="2" charset="0"/>
              </a:rPr>
              <a:t>nare</a:t>
            </a:r>
            <a:r>
              <a:rPr lang="en-US" sz="2800" b="1" dirty="0">
                <a:latin typeface="Athanasius" pitchFamily="2" charset="0"/>
              </a:rPr>
              <a:t> </a:t>
            </a:r>
            <a:r>
              <a:rPr lang="en-US" sz="2800" b="1" dirty="0" err="1">
                <a:latin typeface="Athanasius" pitchFamily="2" charset="0"/>
              </a:rPr>
              <a:t>peff</a:t>
            </a:r>
            <a:r>
              <a:rPr lang="en-US" sz="2800" b="1" dirty="0">
                <a:latin typeface="Athanasius" pitchFamily="2" charset="0"/>
              </a:rPr>
              <a:t>; `</a:t>
            </a:r>
            <a:r>
              <a:rPr lang="en-US" sz="2800" b="1" dirty="0" err="1">
                <a:latin typeface="Athanasius" pitchFamily="2" charset="0"/>
              </a:rPr>
              <a:t>èm`èvrh</a:t>
            </a:r>
            <a:r>
              <a:rPr lang="en-US" sz="2800" b="1" dirty="0">
                <a:latin typeface="Athanasius" pitchFamily="2" charset="0"/>
              </a:rPr>
              <a:t>; `</a:t>
            </a:r>
            <a:r>
              <a:rPr lang="en-US" sz="2800" b="1" dirty="0" err="1">
                <a:latin typeface="Athanasius" pitchFamily="2" charset="0"/>
              </a:rPr>
              <a:t>èmpi`èaouan</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pi`ècnof</a:t>
            </a:r>
            <a:r>
              <a:rPr lang="en-US" sz="2800" b="1" dirty="0">
                <a:latin typeface="Athanasius" pitchFamily="2" charset="0"/>
              </a:rPr>
              <a:t> </a:t>
            </a:r>
            <a:r>
              <a:rPr lang="en-US" sz="2800" b="1" dirty="0" err="1">
                <a:latin typeface="Athanasius" pitchFamily="2" charset="0"/>
              </a:rPr>
              <a:t>ef</a:t>
            </a:r>
            <a:r>
              <a:rPr lang="en-US" sz="2800" b="1" dirty="0">
                <a:latin typeface="Athanasius" pitchFamily="2" charset="0"/>
              </a:rPr>
              <a:t>]</a:t>
            </a:r>
            <a:r>
              <a:rPr lang="en-US" sz="2800" b="1" dirty="0" err="1">
                <a:latin typeface="Athanasius" pitchFamily="2" charset="0"/>
              </a:rPr>
              <a:t>ou`èo</a:t>
            </a:r>
            <a:r>
              <a:rPr lang="en-US" sz="2800" b="1" dirty="0">
                <a:latin typeface="Athanasius" pitchFamily="2" charset="0"/>
              </a:rPr>
              <a:t> </a:t>
            </a:r>
            <a:r>
              <a:rPr lang="en-US" sz="2800" b="1" dirty="0" err="1">
                <a:latin typeface="Athanasius" pitchFamily="2" charset="0"/>
              </a:rPr>
              <a:t>èè`èejen</a:t>
            </a:r>
            <a:r>
              <a:rPr lang="en-US" sz="2800" b="1" dirty="0">
                <a:latin typeface="Athanasius" pitchFamily="2" charset="0"/>
              </a:rPr>
              <a:t> </a:t>
            </a:r>
            <a:r>
              <a:rPr lang="en-US" sz="2800" b="1" dirty="0" err="1">
                <a:latin typeface="Athanasius" pitchFamily="2" charset="0"/>
              </a:rPr>
              <a:t>pika</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èetaftwnf</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proceuxh</a:t>
            </a:r>
            <a:r>
              <a:rPr lang="en-US" sz="2800" b="1" dirty="0">
                <a:latin typeface="Athanasius" pitchFamily="2" charset="0"/>
              </a:rPr>
              <a:t> &gt; </a:t>
            </a:r>
            <a:r>
              <a:rPr lang="en-US" sz="2800" b="1" dirty="0" err="1">
                <a:latin typeface="Athanasius" pitchFamily="2" charset="0"/>
              </a:rPr>
              <a:t>af`èi</a:t>
            </a:r>
            <a:r>
              <a:rPr lang="en-US" sz="2800" b="1" dirty="0">
                <a:latin typeface="Athanasius" pitchFamily="2" charset="0"/>
              </a:rPr>
              <a:t> \a </a:t>
            </a:r>
            <a:r>
              <a:rPr lang="en-US" sz="2800" b="1" dirty="0" err="1">
                <a:latin typeface="Athanasius" pitchFamily="2" charset="0"/>
              </a:rPr>
              <a:t>nimaqhthc</a:t>
            </a:r>
            <a:r>
              <a:rPr lang="en-US" sz="2800" b="1" dirty="0">
                <a:latin typeface="Athanasius" pitchFamily="2" charset="0"/>
              </a:rPr>
              <a:t> </a:t>
            </a:r>
            <a:r>
              <a:rPr lang="en-US" sz="2800" b="1" dirty="0" err="1">
                <a:latin typeface="Athanasius" pitchFamily="2" charset="0"/>
              </a:rPr>
              <a:t>afjemou</a:t>
            </a:r>
            <a:r>
              <a:rPr lang="en-US" sz="2800" b="1" dirty="0">
                <a:latin typeface="Athanasius" pitchFamily="2" charset="0"/>
              </a:rPr>
              <a:t> </a:t>
            </a:r>
            <a:r>
              <a:rPr lang="en-US" sz="2800" b="1" dirty="0" err="1">
                <a:latin typeface="Athanasius" pitchFamily="2" charset="0"/>
              </a:rPr>
              <a:t>euenkot</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pi`èmka</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\ht.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eqbeou</a:t>
            </a:r>
            <a:r>
              <a:rPr lang="en-US" sz="2800" b="1" dirty="0">
                <a:latin typeface="Athanasius" pitchFamily="2" charset="0"/>
              </a:rPr>
              <a:t> </a:t>
            </a:r>
            <a:r>
              <a:rPr lang="en-US" sz="2800" b="1" dirty="0" err="1">
                <a:latin typeface="Athanasius" pitchFamily="2" charset="0"/>
              </a:rPr>
              <a:t>eretenenkot</a:t>
            </a:r>
            <a:r>
              <a:rPr lang="en-US" sz="2800" b="1" dirty="0">
                <a:latin typeface="Athanasius" pitchFamily="2" charset="0"/>
              </a:rPr>
              <a:t> &gt; ten </a:t>
            </a:r>
            <a:r>
              <a:rPr lang="en-US" sz="2800" b="1" dirty="0" err="1">
                <a:latin typeface="Athanasius" pitchFamily="2" charset="0"/>
              </a:rPr>
              <a:t>qhnou</a:t>
            </a:r>
            <a:r>
              <a:rPr lang="en-US" sz="2800" b="1" dirty="0">
                <a:latin typeface="Athanasius" pitchFamily="2" charset="0"/>
              </a:rPr>
              <a:t> `</a:t>
            </a:r>
            <a:r>
              <a:rPr lang="en-US" sz="2800" b="1" dirty="0" err="1">
                <a:latin typeface="Athanasius" pitchFamily="2" charset="0"/>
              </a:rPr>
              <a:t>èariproceuxecqe</a:t>
            </a:r>
            <a:r>
              <a:rPr lang="en-US" sz="2800" b="1" dirty="0">
                <a:latin typeface="Athanasius" pitchFamily="2" charset="0"/>
              </a:rPr>
              <a:t>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ènteten`è</a:t>
            </a:r>
            <a:r>
              <a:rPr lang="en-US" sz="2800" b="1" dirty="0">
                <a:latin typeface="Athanasius" pitchFamily="2" charset="0"/>
              </a:rPr>
              <a:t>]</a:t>
            </a:r>
            <a:r>
              <a:rPr lang="en-US" sz="2800" b="1" dirty="0" err="1">
                <a:latin typeface="Athanasius" pitchFamily="2" charset="0"/>
              </a:rPr>
              <a:t>tem`èi</a:t>
            </a:r>
            <a:r>
              <a:rPr lang="en-US" sz="2800" b="1" dirty="0">
                <a:latin typeface="Athanasius" pitchFamily="2" charset="0"/>
              </a:rPr>
              <a:t> `</a:t>
            </a:r>
            <a:r>
              <a:rPr lang="en-US" sz="2800" b="1" dirty="0" err="1">
                <a:latin typeface="Athanasius" pitchFamily="2" charset="0"/>
              </a:rPr>
              <a:t>èe'oun</a:t>
            </a:r>
            <a:r>
              <a:rPr lang="en-US" sz="2800" b="1" dirty="0">
                <a:latin typeface="Athanasius" pitchFamily="2" charset="0"/>
              </a:rPr>
              <a:t> `</a:t>
            </a:r>
            <a:r>
              <a:rPr lang="en-US" sz="2800" b="1" dirty="0" err="1">
                <a:latin typeface="Athanasius" pitchFamily="2" charset="0"/>
              </a:rPr>
              <a:t>èepiracmoc</a:t>
            </a:r>
            <a:r>
              <a:rPr lang="en-US" sz="2800" b="1" dirty="0">
                <a:latin typeface="Athanasius" pitchFamily="2" charset="0"/>
              </a:rPr>
              <a:t>. </a:t>
            </a:r>
            <a:r>
              <a:rPr lang="fr-FR"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C2EB528C-1D82-4F6F-A71F-D2D7D33A656F}"/>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6" name="Rectangle 74">
            <a:extLst>
              <a:ext uri="{FF2B5EF4-FFF2-40B4-BE49-F238E27FC236}">
                <a16:creationId xmlns:a16="http://schemas.microsoft.com/office/drawing/2014/main" id="{259F9492-DD9F-4298-BF6E-99D91428DAC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915848108"/>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Iwannhn  Kev i/h/ &gt; g/ - q/</a:t>
            </a:r>
            <a:endParaRPr lang="fi-FI" sz="1100" b="1" dirty="0">
              <a:solidFill>
                <a:srgbClr val="C00000"/>
              </a:solidFill>
              <a:latin typeface="Athanasius" pitchFamily="2" charset="0"/>
            </a:endParaRPr>
          </a:p>
          <a:p>
            <a:pPr marL="0" indent="0" algn="just">
              <a:buNone/>
            </a:pPr>
            <a:r>
              <a:rPr lang="en-US" sz="2800" b="1" dirty="0" err="1">
                <a:latin typeface="Athanasius" pitchFamily="2" charset="0"/>
              </a:rPr>
              <a:t>Ioudac</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èetafsi</a:t>
            </a:r>
            <a:r>
              <a:rPr lang="en-US" sz="2800" b="1" dirty="0">
                <a:latin typeface="Athanasius" pitchFamily="2" charset="0"/>
              </a:rPr>
              <a:t> `</a:t>
            </a:r>
            <a:r>
              <a:rPr lang="en-US" sz="2800" b="1" dirty="0" err="1">
                <a:latin typeface="Athanasius" pitchFamily="2" charset="0"/>
              </a:rPr>
              <a:t>èmpimh</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a:t>
            </a:r>
            <a:r>
              <a:rPr lang="en-US" sz="2800" b="1" dirty="0">
                <a:latin typeface="Athanasius" pitchFamily="2" charset="0"/>
              </a:rPr>
              <a:t>\</a:t>
            </a:r>
            <a:r>
              <a:rPr lang="en-US" sz="2800" b="1" dirty="0" err="1">
                <a:latin typeface="Athanasius" pitchFamily="2" charset="0"/>
              </a:rPr>
              <a:t>uperethc</a:t>
            </a:r>
            <a:r>
              <a:rPr lang="en-US" sz="2800" b="1" dirty="0">
                <a:latin typeface="Athanasius" pitchFamily="2" charset="0"/>
              </a:rPr>
              <a:t> `</a:t>
            </a:r>
            <a:r>
              <a:rPr lang="en-US" sz="2800" b="1" dirty="0" err="1">
                <a:latin typeface="Athanasius" pitchFamily="2" charset="0"/>
              </a:rPr>
              <a:t>èebol'en</a:t>
            </a:r>
            <a:r>
              <a:rPr lang="en-US" sz="2800" b="1" dirty="0">
                <a:latin typeface="Athanasius" pitchFamily="2" charset="0"/>
              </a:rPr>
              <a:t> </a:t>
            </a:r>
            <a:r>
              <a:rPr lang="en-US" sz="2800" b="1" dirty="0" err="1">
                <a:latin typeface="Athanasius" pitchFamily="2" charset="0"/>
              </a:rPr>
              <a:t>niarxh`èereuc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nivariceoc</a:t>
            </a:r>
            <a:r>
              <a:rPr lang="en-US" sz="2800" b="1" dirty="0">
                <a:latin typeface="Athanasius" pitchFamily="2" charset="0"/>
              </a:rPr>
              <a:t> &gt; </a:t>
            </a:r>
            <a:r>
              <a:rPr lang="en-US" sz="2800" b="1" dirty="0" err="1">
                <a:latin typeface="Athanasius" pitchFamily="2" charset="0"/>
              </a:rPr>
              <a:t>af`èi</a:t>
            </a:r>
            <a:r>
              <a:rPr lang="en-US" sz="2800" b="1" dirty="0">
                <a:latin typeface="Athanasius" pitchFamily="2" charset="0"/>
              </a:rPr>
              <a:t> `</a:t>
            </a:r>
            <a:r>
              <a:rPr lang="en-US" sz="2800" b="1" dirty="0" err="1">
                <a:latin typeface="Athanasius" pitchFamily="2" charset="0"/>
              </a:rPr>
              <a:t>èemau</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anvanoc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anlampac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\an\</a:t>
            </a:r>
            <a:r>
              <a:rPr lang="en-US" sz="2800" b="1" dirty="0" err="1">
                <a:latin typeface="Athanasius" pitchFamily="2" charset="0"/>
              </a:rPr>
              <a:t>oplon</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de `</a:t>
            </a:r>
            <a:r>
              <a:rPr lang="en-US" sz="2800" b="1" dirty="0" err="1">
                <a:latin typeface="Athanasius" pitchFamily="2" charset="0"/>
              </a:rPr>
              <a:t>èfcwoun</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wb</a:t>
            </a:r>
            <a:r>
              <a:rPr lang="en-US" sz="2800" b="1" dirty="0">
                <a:latin typeface="Athanasius" pitchFamily="2" charset="0"/>
              </a:rPr>
              <a:t> </a:t>
            </a:r>
            <a:r>
              <a:rPr lang="en-US" sz="2800" b="1" dirty="0" err="1">
                <a:latin typeface="Athanasius" pitchFamily="2" charset="0"/>
              </a:rPr>
              <a:t>niben</a:t>
            </a:r>
            <a:r>
              <a:rPr lang="en-US" sz="2800" b="1" dirty="0">
                <a:latin typeface="Athanasius" pitchFamily="2" charset="0"/>
              </a:rPr>
              <a:t> </a:t>
            </a:r>
            <a:r>
              <a:rPr lang="en-US" sz="2800" b="1" dirty="0" err="1">
                <a:latin typeface="Athanasius" pitchFamily="2" charset="0"/>
              </a:rPr>
              <a:t>eqnhou</a:t>
            </a:r>
            <a:r>
              <a:rPr lang="en-US" sz="2800" b="1" dirty="0">
                <a:latin typeface="Athanasius" pitchFamily="2" charset="0"/>
              </a:rPr>
              <a:t> `</a:t>
            </a:r>
            <a:r>
              <a:rPr lang="en-US" sz="2800" b="1" dirty="0" err="1">
                <a:latin typeface="Athanasius" pitchFamily="2" charset="0"/>
              </a:rPr>
              <a:t>èe`è</a:t>
            </a:r>
            <a:r>
              <a:rPr lang="en-US" sz="2800" b="1" dirty="0">
                <a:latin typeface="Athanasius" pitchFamily="2" charset="0"/>
              </a:rPr>
              <a:t>\</a:t>
            </a:r>
            <a:r>
              <a:rPr lang="en-US" sz="2800" b="1" dirty="0" err="1">
                <a:latin typeface="Athanasius" pitchFamily="2" charset="0"/>
              </a:rPr>
              <a:t>rhi</a:t>
            </a:r>
            <a:r>
              <a:rPr lang="en-US" sz="2800" b="1" dirty="0">
                <a:latin typeface="Athanasius" pitchFamily="2" charset="0"/>
              </a:rPr>
              <a:t> `</a:t>
            </a:r>
            <a:r>
              <a:rPr lang="en-US" sz="2800" b="1" dirty="0" err="1">
                <a:latin typeface="Athanasius" pitchFamily="2" charset="0"/>
              </a:rPr>
              <a:t>èejwf</a:t>
            </a:r>
            <a:r>
              <a:rPr lang="en-US" sz="2800" b="1" dirty="0">
                <a:latin typeface="Athanasius" pitchFamily="2" charset="0"/>
              </a:rPr>
              <a:t> &gt; </a:t>
            </a:r>
            <a:r>
              <a:rPr lang="en-US" sz="2800" b="1" dirty="0" err="1">
                <a:latin typeface="Athanasius" pitchFamily="2" charset="0"/>
              </a:rPr>
              <a:t>af`èi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èaretenkw</a:t>
            </a:r>
            <a:r>
              <a:rPr lang="en-US" sz="2800" b="1" dirty="0">
                <a:latin typeface="Athanasius" pitchFamily="2" charset="0"/>
              </a:rPr>
              <a:t>; `</a:t>
            </a:r>
            <a:r>
              <a:rPr lang="en-US" sz="2800" b="1" dirty="0" err="1">
                <a:latin typeface="Athanasius" pitchFamily="2" charset="0"/>
              </a:rPr>
              <a:t>ènca</a:t>
            </a:r>
            <a:r>
              <a:rPr lang="en-US" sz="2800" b="1" dirty="0">
                <a:latin typeface="Athanasius" pitchFamily="2" charset="0"/>
              </a:rPr>
              <a:t> </a:t>
            </a:r>
            <a:r>
              <a:rPr lang="en-US" sz="2800" b="1" dirty="0" err="1">
                <a:latin typeface="Athanasius" pitchFamily="2" charset="0"/>
              </a:rPr>
              <a:t>nim</a:t>
            </a:r>
            <a:r>
              <a:rPr lang="en-US" sz="2800" b="1" dirty="0">
                <a:latin typeface="Athanasius" pitchFamily="2" charset="0"/>
              </a:rPr>
              <a:t>. </a:t>
            </a:r>
            <a:r>
              <a:rPr lang="en-US" sz="2800" b="1" dirty="0" err="1">
                <a:latin typeface="Athanasius" pitchFamily="2" charset="0"/>
              </a:rPr>
              <a:t>Au`èerou`èw</a:t>
            </a:r>
            <a:r>
              <a:rPr lang="en-US" sz="2800" b="1" dirty="0">
                <a:latin typeface="Athanasius" pitchFamily="2" charset="0"/>
              </a:rPr>
              <a:t> </a:t>
            </a:r>
            <a:r>
              <a:rPr lang="en-US" sz="2800" b="1" dirty="0" err="1">
                <a:latin typeface="Athanasius" pitchFamily="2" charset="0"/>
              </a:rPr>
              <a:t>pejwou</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Pinazwreoc</a:t>
            </a:r>
            <a:r>
              <a:rPr lang="en-US" sz="2800" b="1" dirty="0">
                <a:latin typeface="Athanasius" pitchFamily="2" charset="0"/>
              </a:rPr>
              <a:t> &gt;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&gt; </a:t>
            </a:r>
            <a:r>
              <a:rPr lang="en-US" sz="2800" b="1" dirty="0" err="1">
                <a:latin typeface="Athanasius" pitchFamily="2" charset="0"/>
              </a:rPr>
              <a:t>naf`èo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de </a:t>
            </a:r>
            <a:r>
              <a:rPr lang="en-US" sz="2800" b="1" dirty="0" err="1">
                <a:latin typeface="Athanasius" pitchFamily="2" charset="0"/>
              </a:rPr>
              <a:t>eratf</a:t>
            </a:r>
            <a:r>
              <a:rPr lang="en-US" sz="2800" b="1" dirty="0">
                <a:latin typeface="Athanasius" pitchFamily="2" charset="0"/>
              </a:rPr>
              <a:t> </a:t>
            </a:r>
            <a:r>
              <a:rPr lang="en-US" sz="2800" b="1" dirty="0" err="1">
                <a:latin typeface="Athanasius" pitchFamily="2" charset="0"/>
              </a:rPr>
              <a:t>nemwou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Ioudac</a:t>
            </a:r>
            <a:r>
              <a:rPr lang="en-US" sz="2800" b="1" dirty="0">
                <a:latin typeface="Athanasius" pitchFamily="2" charset="0"/>
              </a:rPr>
              <a:t> </a:t>
            </a:r>
            <a:r>
              <a:rPr lang="en-US" sz="2800" b="1" dirty="0" err="1">
                <a:latin typeface="Athanasius" pitchFamily="2" charset="0"/>
              </a:rPr>
              <a:t>vh`èenafnathif</a:t>
            </a:r>
            <a:r>
              <a:rPr lang="en-US" sz="2800" b="1" dirty="0">
                <a:latin typeface="Athanasius" pitchFamily="2" charset="0"/>
              </a:rPr>
              <a:t>. </a:t>
            </a:r>
          </a:p>
          <a:p>
            <a:pPr marL="0" indent="0" algn="just">
              <a:buNone/>
            </a:pPr>
            <a:r>
              <a:rPr lang="en-US" sz="2800" b="1" dirty="0">
                <a:latin typeface="Athanasius" pitchFamily="2" charset="0"/>
              </a:rPr>
              <a:t>|</a:t>
            </a:r>
            <a:r>
              <a:rPr lang="en-US" sz="2800" b="1" dirty="0" err="1">
                <a:latin typeface="Athanasius" pitchFamily="2" charset="0"/>
              </a:rPr>
              <a:t>ote</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èetafjoc</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&gt; </a:t>
            </a:r>
            <a:r>
              <a:rPr lang="en-US" sz="2800" b="1" dirty="0" err="1">
                <a:latin typeface="Athanasius" pitchFamily="2" charset="0"/>
              </a:rPr>
              <a:t>auvwt</a:t>
            </a:r>
            <a:r>
              <a:rPr lang="en-US" sz="2800" b="1" dirty="0">
                <a:latin typeface="Athanasius" pitchFamily="2" charset="0"/>
              </a:rPr>
              <a:t> `</a:t>
            </a:r>
            <a:r>
              <a:rPr lang="en-US" sz="2800" b="1" dirty="0" err="1">
                <a:latin typeface="Athanasius" pitchFamily="2" charset="0"/>
              </a:rPr>
              <a:t>èeva</a:t>
            </a:r>
            <a:r>
              <a:rPr lang="en-US" sz="2800" b="1" dirty="0">
                <a:latin typeface="Athanasius" pitchFamily="2" charset="0"/>
              </a:rPr>
              <a:t>\</a:t>
            </a:r>
            <a:r>
              <a:rPr lang="en-US" sz="2800" b="1" dirty="0" err="1">
                <a:latin typeface="Athanasius" pitchFamily="2" charset="0"/>
              </a:rPr>
              <a:t>ou</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au\</a:t>
            </a:r>
            <a:r>
              <a:rPr lang="en-US" sz="2800" b="1" dirty="0" err="1">
                <a:latin typeface="Athanasius" pitchFamily="2" charset="0"/>
              </a:rPr>
              <a:t>ei</a:t>
            </a:r>
            <a:r>
              <a:rPr lang="en-US" sz="2800" b="1" dirty="0">
                <a:latin typeface="Athanasius" pitchFamily="2" charset="0"/>
              </a:rPr>
              <a:t> `</a:t>
            </a:r>
            <a:r>
              <a:rPr lang="en-US" sz="2800" b="1" dirty="0" err="1">
                <a:latin typeface="Athanasius" pitchFamily="2" charset="0"/>
              </a:rPr>
              <a:t>èepecht</a:t>
            </a:r>
            <a:r>
              <a:rPr lang="en-US" sz="2800" b="1" dirty="0">
                <a:latin typeface="Athanasius" pitchFamily="2" charset="0"/>
              </a:rPr>
              <a:t>. Palin on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enwou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èaretenkw</a:t>
            </a:r>
            <a:r>
              <a:rPr lang="en-US" sz="2800" b="1" dirty="0">
                <a:latin typeface="Athanasius" pitchFamily="2" charset="0"/>
              </a:rPr>
              <a:t>; `</a:t>
            </a:r>
            <a:r>
              <a:rPr lang="en-US" sz="2800" b="1" dirty="0" err="1">
                <a:latin typeface="Athanasius" pitchFamily="2" charset="0"/>
              </a:rPr>
              <a:t>ènca</a:t>
            </a:r>
            <a:r>
              <a:rPr lang="en-US" sz="2800" b="1" dirty="0">
                <a:latin typeface="Athanasius" pitchFamily="2" charset="0"/>
              </a:rPr>
              <a:t> </a:t>
            </a:r>
            <a:r>
              <a:rPr lang="en-US" sz="2800" b="1" dirty="0" err="1">
                <a:latin typeface="Athanasius" pitchFamily="2" charset="0"/>
              </a:rPr>
              <a:t>nim</a:t>
            </a:r>
            <a:r>
              <a:rPr lang="en-US" sz="2800" b="1" dirty="0">
                <a:latin typeface="Athanasius" pitchFamily="2" charset="0"/>
              </a:rPr>
              <a:t> &gt; `</a:t>
            </a:r>
            <a:r>
              <a:rPr lang="en-US" sz="2800" b="1" dirty="0" err="1">
                <a:latin typeface="Athanasius" pitchFamily="2" charset="0"/>
              </a:rPr>
              <a:t>ènqwou</a:t>
            </a:r>
            <a:r>
              <a:rPr lang="en-US" sz="2800" b="1" dirty="0">
                <a:latin typeface="Athanasius" pitchFamily="2" charset="0"/>
              </a:rPr>
              <a:t> de </a:t>
            </a:r>
            <a:r>
              <a:rPr lang="en-US" sz="2800" b="1" dirty="0" err="1">
                <a:latin typeface="Athanasius" pitchFamily="2" charset="0"/>
              </a:rPr>
              <a:t>pejwou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Pinazwreoc</a:t>
            </a:r>
            <a:r>
              <a:rPr lang="en-US" sz="2800" b="1" dirty="0">
                <a:latin typeface="Athanasius" pitchFamily="2" charset="0"/>
              </a:rPr>
              <a:t>. </a:t>
            </a:r>
            <a:r>
              <a:rPr lang="en-US" sz="2800" b="1" dirty="0" err="1">
                <a:latin typeface="Athanasius" pitchFamily="2" charset="0"/>
              </a:rPr>
              <a:t>Af`èerou`èw</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aijoc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&gt; </a:t>
            </a:r>
            <a:r>
              <a:rPr lang="en-US" sz="2800" b="1" dirty="0" err="1">
                <a:latin typeface="Athanasius" pitchFamily="2" charset="0"/>
              </a:rPr>
              <a:t>icje</a:t>
            </a:r>
            <a:r>
              <a:rPr lang="en-US" sz="2800" b="1" dirty="0">
                <a:latin typeface="Athanasius" pitchFamily="2" charset="0"/>
              </a:rPr>
              <a:t> `</a:t>
            </a:r>
            <a:r>
              <a:rPr lang="en-US" sz="2800" b="1" dirty="0" err="1">
                <a:latin typeface="Athanasius" pitchFamily="2" charset="0"/>
              </a:rPr>
              <a:t>èaretenkw</a:t>
            </a:r>
            <a:r>
              <a:rPr lang="en-US" sz="2800" b="1" dirty="0">
                <a:latin typeface="Athanasius" pitchFamily="2" charset="0"/>
              </a:rPr>
              <a:t>; `</a:t>
            </a:r>
            <a:r>
              <a:rPr lang="en-US" sz="2800" b="1" dirty="0" err="1">
                <a:latin typeface="Athanasius" pitchFamily="2" charset="0"/>
              </a:rPr>
              <a:t>èncwi</a:t>
            </a:r>
            <a:r>
              <a:rPr lang="en-US" sz="2800" b="1" dirty="0">
                <a:latin typeface="Athanasius" pitchFamily="2" charset="0"/>
              </a:rPr>
              <a:t> </a:t>
            </a:r>
            <a:r>
              <a:rPr lang="en-US" sz="2800" b="1" dirty="0" err="1">
                <a:latin typeface="Athanasius" pitchFamily="2" charset="0"/>
              </a:rPr>
              <a:t>xa</a:t>
            </a:r>
            <a:r>
              <a:rPr lang="en-US" sz="2800" b="1" dirty="0">
                <a:latin typeface="Athanasius" pitchFamily="2" charset="0"/>
              </a:rPr>
              <a:t> </a:t>
            </a:r>
            <a:r>
              <a:rPr lang="en-US" sz="2800" b="1" dirty="0" err="1">
                <a:latin typeface="Athanasius" pitchFamily="2" charset="0"/>
              </a:rPr>
              <a:t>nai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marou</a:t>
            </a:r>
            <a:r>
              <a:rPr lang="en-US" sz="2800" b="1" dirty="0">
                <a:latin typeface="Athanasius" pitchFamily="2" charset="0"/>
              </a:rPr>
              <a:t>]</a:t>
            </a:r>
            <a:r>
              <a:rPr lang="en-US" sz="2800" b="1" dirty="0" err="1">
                <a:latin typeface="Athanasius" pitchFamily="2" charset="0"/>
              </a:rPr>
              <a:t>enwou</a:t>
            </a:r>
            <a:r>
              <a:rPr lang="en-US" sz="2800" b="1" dirty="0">
                <a:latin typeface="Athanasius" pitchFamily="2" charset="0"/>
              </a:rPr>
              <a:t>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picaji</a:t>
            </a:r>
            <a:r>
              <a:rPr lang="en-US" sz="2800" b="1" dirty="0">
                <a:latin typeface="Athanasius" pitchFamily="2" charset="0"/>
              </a:rPr>
              <a:t> </a:t>
            </a:r>
            <a:r>
              <a:rPr lang="en-US" sz="2800" b="1" dirty="0" err="1">
                <a:latin typeface="Athanasius" pitchFamily="2" charset="0"/>
              </a:rPr>
              <a:t>jwk</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èetafjof</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nh`èetakthitou</a:t>
            </a:r>
            <a:r>
              <a:rPr lang="en-US" sz="2800" b="1" dirty="0">
                <a:latin typeface="Athanasius" pitchFamily="2" charset="0"/>
              </a:rPr>
              <a:t> </a:t>
            </a:r>
            <a:r>
              <a:rPr lang="en-US" sz="2800" b="1" dirty="0" err="1">
                <a:latin typeface="Athanasius" pitchFamily="2" charset="0"/>
              </a:rPr>
              <a:t>nhi</a:t>
            </a:r>
            <a:r>
              <a:rPr lang="en-US" sz="2800" b="1" dirty="0">
                <a:latin typeface="Athanasius" pitchFamily="2" charset="0"/>
              </a:rPr>
              <a:t> `</a:t>
            </a:r>
            <a:r>
              <a:rPr lang="en-US" sz="2800" b="1" dirty="0" err="1">
                <a:latin typeface="Athanasius" pitchFamily="2" charset="0"/>
              </a:rPr>
              <a:t>èmpitake</a:t>
            </a:r>
            <a:r>
              <a:rPr lang="en-US" sz="2800" b="1" dirty="0">
                <a:latin typeface="Athanasius" pitchFamily="2" charset="0"/>
              </a:rPr>
              <a:t> `è\li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èn'htou</a:t>
            </a:r>
            <a:r>
              <a:rPr lang="en-US" sz="2800" b="1" dirty="0">
                <a:latin typeface="Athanasius" pitchFamily="2" charset="0"/>
              </a:rPr>
              <a:t>. </a:t>
            </a:r>
            <a:r>
              <a:rPr lang="fr-FR"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r>
              <a:rPr lang="en-US" b="1" dirty="0">
                <a:solidFill>
                  <a:srgbClr val="C00000"/>
                </a:solidFill>
                <a:latin typeface="Athanasius" pitchFamily="2" charset="0"/>
              </a:rPr>
              <a:t>Do[a ci </a:t>
            </a:r>
            <a:r>
              <a:rPr lang="en-US" b="1" dirty="0" err="1">
                <a:solidFill>
                  <a:srgbClr val="C00000"/>
                </a:solidFill>
                <a:latin typeface="Athanasius" pitchFamily="2" charset="0"/>
              </a:rPr>
              <a:t>Kuri`e</a:t>
            </a:r>
            <a:r>
              <a:rPr lang="en-US"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B3E4663E-1C00-4BB0-8818-24A1B1A851ED}"/>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6" name="Rectangle 74">
            <a:extLst>
              <a:ext uri="{FF2B5EF4-FFF2-40B4-BE49-F238E27FC236}">
                <a16:creationId xmlns:a16="http://schemas.microsoft.com/office/drawing/2014/main" id="{CAB953B6-CAB8-4864-A372-2129678A94FD}"/>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01998698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664296"/>
          </a:xfrm>
        </p:spPr>
        <p:txBody>
          <a:bodyPr>
            <a:normAutofit fontScale="92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000" b="1" dirty="0">
                <a:latin typeface="Athanasius" pitchFamily="2" charset="0"/>
              </a:rPr>
              <a:t>N</a:t>
            </a:r>
            <a:r>
              <a:rPr lang="fr-FR" sz="4000" b="1" dirty="0">
                <a:latin typeface="Athanasius" pitchFamily="2" charset="0"/>
              </a:rPr>
              <a:t>a\met </a:t>
            </a:r>
            <a:r>
              <a:rPr lang="fr-FR" sz="4000" b="1" dirty="0" err="1">
                <a:latin typeface="Athanasius" pitchFamily="2" charset="0"/>
              </a:rPr>
              <a:t>Vnou</a:t>
            </a:r>
            <a:r>
              <a:rPr lang="fr-FR" sz="4000" b="1" dirty="0">
                <a:latin typeface="Athanasius" pitchFamily="2" charset="0"/>
              </a:rPr>
              <a:t>; `</a:t>
            </a:r>
            <a:r>
              <a:rPr lang="fr-FR" sz="4000" b="1" dirty="0" err="1">
                <a:latin typeface="Athanasius" pitchFamily="2" charset="0"/>
              </a:rPr>
              <a:t>èebol</a:t>
            </a:r>
            <a:r>
              <a:rPr lang="fr-FR" sz="4000" b="1" dirty="0">
                <a:latin typeface="Athanasius" pitchFamily="2" charset="0"/>
              </a:rPr>
              <a:t> `</a:t>
            </a:r>
            <a:r>
              <a:rPr lang="fr-FR" sz="4000" b="1" dirty="0" err="1">
                <a:latin typeface="Athanasius" pitchFamily="2" charset="0"/>
              </a:rPr>
              <a:t>èntotou</a:t>
            </a:r>
            <a:r>
              <a:rPr lang="fr-FR" sz="4000" b="1" dirty="0">
                <a:latin typeface="Athanasius" pitchFamily="2" charset="0"/>
              </a:rPr>
              <a:t> `</a:t>
            </a:r>
            <a:r>
              <a:rPr lang="fr-FR" sz="4000" b="1" dirty="0" err="1">
                <a:latin typeface="Athanasius" pitchFamily="2" charset="0"/>
              </a:rPr>
              <a:t>ènnajaji</a:t>
            </a:r>
            <a:r>
              <a:rPr lang="fr-FR" sz="4000" b="1" dirty="0">
                <a:latin typeface="Athanasius" pitchFamily="2" charset="0"/>
              </a:rPr>
              <a:t> &gt;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cott</a:t>
            </a:r>
            <a:r>
              <a:rPr lang="fr-FR" sz="4000" b="1" dirty="0">
                <a:latin typeface="Athanasius" pitchFamily="2" charset="0"/>
              </a:rPr>
              <a:t> `</a:t>
            </a:r>
            <a:r>
              <a:rPr lang="fr-FR" sz="4000" b="1" dirty="0" err="1">
                <a:latin typeface="Athanasius" pitchFamily="2" charset="0"/>
              </a:rPr>
              <a:t>èebod</a:t>
            </a:r>
            <a:r>
              <a:rPr lang="fr-FR" sz="4000" b="1" dirty="0">
                <a:latin typeface="Athanasius" pitchFamily="2" charset="0"/>
              </a:rPr>
              <a:t> `</a:t>
            </a:r>
            <a:r>
              <a:rPr lang="fr-FR" sz="4000" b="1" dirty="0" err="1">
                <a:latin typeface="Athanasius" pitchFamily="2" charset="0"/>
              </a:rPr>
              <a:t>èntotou</a:t>
            </a:r>
            <a:r>
              <a:rPr lang="fr-FR" sz="4000" b="1" dirty="0">
                <a:latin typeface="Athanasius" pitchFamily="2" charset="0"/>
              </a:rPr>
              <a:t> `</a:t>
            </a:r>
            <a:r>
              <a:rPr lang="fr-FR" sz="4000" b="1" dirty="0" err="1">
                <a:latin typeface="Athanasius" pitchFamily="2" charset="0"/>
              </a:rPr>
              <a:t>ènnhettwoun</a:t>
            </a:r>
            <a:r>
              <a:rPr lang="fr-FR" sz="4000" b="1" dirty="0">
                <a:latin typeface="Athanasius" pitchFamily="2" charset="0"/>
              </a:rPr>
              <a:t> `</a:t>
            </a:r>
            <a:r>
              <a:rPr lang="fr-FR" sz="4000" b="1" dirty="0" err="1">
                <a:latin typeface="Athanasius" pitchFamily="2" charset="0"/>
              </a:rPr>
              <a:t>èe`è</a:t>
            </a:r>
            <a:r>
              <a:rPr lang="fr-FR" sz="4000" b="1" dirty="0">
                <a:latin typeface="Athanasius" pitchFamily="2" charset="0"/>
              </a:rPr>
              <a:t>\</a:t>
            </a:r>
            <a:r>
              <a:rPr lang="fr-FR" sz="4000" b="1" dirty="0" err="1">
                <a:latin typeface="Athanasius" pitchFamily="2" charset="0"/>
              </a:rPr>
              <a:t>rhi</a:t>
            </a:r>
            <a:r>
              <a:rPr lang="fr-FR" sz="4000" b="1" dirty="0">
                <a:latin typeface="Athanasius" pitchFamily="2" charset="0"/>
              </a:rPr>
              <a:t> `</a:t>
            </a:r>
            <a:r>
              <a:rPr lang="fr-FR" sz="4000" b="1" dirty="0" err="1">
                <a:latin typeface="Athanasius" pitchFamily="2" charset="0"/>
              </a:rPr>
              <a:t>èejwi</a:t>
            </a:r>
            <a:r>
              <a:rPr lang="fr-FR" sz="4000" b="1" dirty="0">
                <a:latin typeface="Athanasius" pitchFamily="2" charset="0"/>
              </a:rPr>
              <a:t>. </a:t>
            </a:r>
            <a:r>
              <a:rPr lang="fr-FR" sz="4000" b="1" dirty="0" err="1">
                <a:latin typeface="Athanasius" pitchFamily="2" charset="0"/>
              </a:rPr>
              <a:t>Ai`èo</a:t>
            </a:r>
            <a:r>
              <a:rPr lang="fr-FR" sz="4000" b="1" dirty="0">
                <a:latin typeface="Athanasius" pitchFamily="2" charset="0"/>
              </a:rPr>
              <a:t>\i `</a:t>
            </a:r>
            <a:r>
              <a:rPr lang="fr-FR" sz="4000" b="1" dirty="0" err="1">
                <a:latin typeface="Athanasius" pitchFamily="2" charset="0"/>
              </a:rPr>
              <a:t>èmvheqnaer`èmka`è</a:t>
            </a:r>
            <a:r>
              <a:rPr lang="fr-FR" sz="4000" b="1" dirty="0">
                <a:latin typeface="Athanasius" pitchFamily="2" charset="0"/>
              </a:rPr>
              <a:t>\n\</a:t>
            </a:r>
            <a:r>
              <a:rPr lang="fr-FR" sz="4000" b="1" dirty="0" err="1">
                <a:latin typeface="Athanasius" pitchFamily="2" charset="0"/>
              </a:rPr>
              <a:t>ht</a:t>
            </a:r>
            <a:r>
              <a:rPr lang="fr-FR" sz="4000" b="1" dirty="0">
                <a:latin typeface="Athanasius" pitchFamily="2" charset="0"/>
              </a:rPr>
              <a:t> </a:t>
            </a:r>
            <a:r>
              <a:rPr lang="fr-FR" sz="4000" b="1" dirty="0" err="1">
                <a:latin typeface="Athanasius" pitchFamily="2" charset="0"/>
              </a:rPr>
              <a:t>nemhi</a:t>
            </a:r>
            <a:r>
              <a:rPr lang="fr-FR" sz="4000" b="1" dirty="0">
                <a:latin typeface="Athanasius" pitchFamily="2" charset="0"/>
              </a:rPr>
              <a: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naf</a:t>
            </a:r>
            <a:r>
              <a:rPr lang="fr-FR" sz="4000" b="1" dirty="0">
                <a:latin typeface="Athanasius" pitchFamily="2" charset="0"/>
              </a:rPr>
              <a:t>]op  an  </a:t>
            </a:r>
            <a:r>
              <a:rPr lang="fr-FR" sz="4000" b="1" dirty="0" err="1">
                <a:latin typeface="Athanasius" pitchFamily="2" charset="0"/>
              </a:rPr>
              <a:t>pe</a:t>
            </a:r>
            <a:r>
              <a:rPr lang="fr-FR" sz="4000" b="1" dirty="0">
                <a:latin typeface="Athanasius" pitchFamily="2" charset="0"/>
              </a:rPr>
              <a:t>  &gt;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vheqna;mou</a:t>
            </a:r>
            <a:r>
              <a:rPr lang="fr-FR" sz="4000" b="1" dirty="0">
                <a:latin typeface="Athanasius" pitchFamily="2" charset="0"/>
              </a:rPr>
              <a:t>;  </a:t>
            </a:r>
            <a:r>
              <a:rPr lang="fr-FR" sz="4000" b="1" dirty="0" err="1">
                <a:latin typeface="Athanasius" pitchFamily="2" charset="0"/>
              </a:rPr>
              <a:t>nhi</a:t>
            </a:r>
            <a:r>
              <a:rPr lang="fr-FR" sz="4000" b="1" dirty="0">
                <a:latin typeface="Athanasius" pitchFamily="2" charset="0"/>
              </a:rPr>
              <a:t>  </a:t>
            </a:r>
            <a:r>
              <a:rPr lang="fr-FR" sz="4000" b="1" dirty="0" err="1">
                <a:latin typeface="Athanasius" pitchFamily="2" charset="0"/>
              </a:rPr>
              <a:t>ouo</a:t>
            </a:r>
            <a:r>
              <a:rPr lang="fr-FR" sz="4000" b="1" dirty="0">
                <a:latin typeface="Athanasius" pitchFamily="2" charset="0"/>
              </a:rPr>
              <a:t>\  `</a:t>
            </a:r>
            <a:r>
              <a:rPr lang="fr-FR" sz="4000" b="1" dirty="0" err="1">
                <a:latin typeface="Athanasius" pitchFamily="2" charset="0"/>
              </a:rPr>
              <a:t>èmpijemf</a:t>
            </a:r>
            <a:r>
              <a:rPr lang="fr-FR" sz="4000" b="1" dirty="0">
                <a:latin typeface="Athanasius" pitchFamily="2" charset="0"/>
              </a:rPr>
              <a:t>   </a:t>
            </a:r>
            <a:r>
              <a:rPr lang="fr-FR" sz="4400" dirty="0">
                <a:latin typeface="Athanasius" pitchFamily="2" charset="0"/>
              </a:rPr>
              <a:t>&gt;  `</a:t>
            </a:r>
            <a:r>
              <a:rPr lang="fr-FR" sz="4400" dirty="0" err="1">
                <a:solidFill>
                  <a:srgbClr val="C00000"/>
                </a:solidFill>
                <a:latin typeface="Athanasius" pitchFamily="2" charset="0"/>
              </a:rPr>
              <a:t>allhloui`a</a:t>
            </a: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a:bodyPr>
          <a:lstStyle/>
          <a:p>
            <a:pPr algn="just" rtl="1"/>
            <a:r>
              <a:rPr lang="ar-SA" sz="2800" b="1" i="1" dirty="0">
                <a:solidFill>
                  <a:srgbClr val="C00000"/>
                </a:solidFill>
              </a:rPr>
              <a:t>مزمور  ٥٨: ١، ٦٨ : ١٨ </a:t>
            </a:r>
            <a:endParaRPr lang="fr-FR" sz="2800" b="1" i="1" dirty="0">
              <a:solidFill>
                <a:srgbClr val="C00000"/>
              </a:solidFill>
            </a:endParaRPr>
          </a:p>
          <a:p>
            <a:pPr algn="just" rtl="1"/>
            <a:r>
              <a:rPr lang="ar-SA" sz="3600" b="1" dirty="0"/>
              <a:t>خلصني من أعدائي يا الله ومن الذين يقومون على أنقذني، وانتظرت من يحزن معي فلم يوجد، ومن يعزيني فلم أصب </a:t>
            </a:r>
            <a:r>
              <a:rPr lang="ar-SA" sz="3600" b="1" dirty="0">
                <a:solidFill>
                  <a:srgbClr val="C00000"/>
                </a:solidFill>
              </a:rPr>
              <a:t>الليلويا.</a:t>
            </a:r>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3356992"/>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58 : 2 et 68 : 18 </a:t>
            </a:r>
          </a:p>
          <a:p>
            <a:pPr marL="0" indent="0" algn="just">
              <a:lnSpc>
                <a:spcPct val="90000"/>
              </a:lnSpc>
              <a:buNone/>
            </a:pPr>
            <a:r>
              <a:rPr lang="fr-FR" sz="2800" b="1" dirty="0"/>
              <a:t>Délivre-moi de mes ennemis, mon Dieu de mes agresseurs protège-moi J'espérais un secours, mais en vain, des consolateurs, je n'en ai pas trouvé. </a:t>
            </a:r>
            <a:r>
              <a:rPr lang="fr-FR" sz="2800" b="1" dirty="0">
                <a:solidFill>
                  <a:srgbClr val="C00000"/>
                </a:solidFill>
              </a:rPr>
              <a:t>Alléluia</a:t>
            </a:r>
          </a:p>
        </p:txBody>
      </p:sp>
    </p:spTree>
    <p:extLst>
      <p:ext uri="{BB962C8B-B14F-4D97-AF65-F5344CB8AC3E}">
        <p14:creationId xmlns:p14="http://schemas.microsoft.com/office/powerpoint/2010/main" val="369502461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238175815"/>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26 : 36-46 </a:t>
            </a:r>
          </a:p>
          <a:p>
            <a:pPr marL="0" indent="0" algn="just">
              <a:buNone/>
            </a:pPr>
            <a:r>
              <a:rPr lang="fr-FR" sz="2800" b="1" dirty="0"/>
              <a:t>Alors Jésus parvient avec eux à un domaine appelé Gethsémani, et il dit aux disciples: «Restez ici, tandis que je m'en irai prier là-bas.» Et prenant avec lui Pierre et les deux fils de </a:t>
            </a:r>
            <a:r>
              <a:rPr lang="fr-FR" sz="2800" b="1" dirty="0" err="1"/>
              <a:t>Zébédée</a:t>
            </a:r>
            <a:r>
              <a:rPr lang="fr-FR" sz="2800" b="1" dirty="0"/>
              <a:t>, il commença à ressentir tristesse et angoisse. Alors il leur dit: «Mon âme est triste à en mourir, demeurez ici et veillez avec moi.» Étant allé un peu plus loin, il tomba face contre terre en faisant cette prière: «Mon Père,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٢٦ : ٣٦ – ٤٦</a:t>
            </a:r>
            <a:endParaRPr lang="fr-FR" sz="3600" b="1" i="1" dirty="0">
              <a:solidFill>
                <a:srgbClr val="C00000"/>
              </a:solidFill>
            </a:endParaRPr>
          </a:p>
          <a:p>
            <a:pPr algn="just" rtl="1"/>
            <a:r>
              <a:rPr lang="ar-SA" sz="3600" b="1" dirty="0"/>
              <a:t>حينئذ جاء معهم يسوع إلى حقل يقال له ج</a:t>
            </a:r>
            <a:r>
              <a:rPr lang="ar-EG" sz="3600" b="1" dirty="0" err="1"/>
              <a:t>ثس</a:t>
            </a:r>
            <a:r>
              <a:rPr lang="ar-SA" sz="3600" b="1" dirty="0"/>
              <a:t>يماني، فقال لتلاميذه </a:t>
            </a:r>
            <a:r>
              <a:rPr lang="ar-EG" sz="3600" b="1" dirty="0"/>
              <a:t>إ</a:t>
            </a:r>
            <a:r>
              <a:rPr lang="ar-SA" sz="3600" b="1" dirty="0"/>
              <a:t>مكثوا ههنا حتى أمضى لأصلى هناك. وأخذ معه بطرس و</a:t>
            </a:r>
            <a:r>
              <a:rPr lang="ar-EG" sz="3600" b="1" dirty="0"/>
              <a:t>إ</a:t>
            </a:r>
            <a:r>
              <a:rPr lang="ar-SA" sz="3600" b="1" dirty="0"/>
              <a:t>بنى ز</a:t>
            </a:r>
            <a:r>
              <a:rPr lang="ar-EG" sz="3600" b="1" dirty="0"/>
              <a:t>ب</a:t>
            </a:r>
            <a:r>
              <a:rPr lang="ar-SA" sz="3600" b="1" dirty="0" err="1"/>
              <a:t>دى</a:t>
            </a:r>
            <a:r>
              <a:rPr lang="ar-SA" sz="3600" b="1" dirty="0"/>
              <a:t>، و</a:t>
            </a:r>
            <a:r>
              <a:rPr lang="ar-EG" sz="3600" b="1" dirty="0"/>
              <a:t>إ</a:t>
            </a:r>
            <a:r>
              <a:rPr lang="ar-SA" sz="3600" b="1" dirty="0" err="1"/>
              <a:t>بتدأ</a:t>
            </a:r>
            <a:r>
              <a:rPr lang="ar-SA" sz="3600" b="1" dirty="0"/>
              <a:t> يحزن ويكتئب. حينئذ قال لهم: إن نفسى حزينة حتى الموت، أمكثوا </a:t>
            </a:r>
            <a:r>
              <a:rPr lang="ar-SA" sz="3600" b="1" dirty="0" err="1"/>
              <a:t>ههنا</a:t>
            </a:r>
            <a:r>
              <a:rPr lang="ar-SA" sz="3600" b="1" dirty="0"/>
              <a:t> و</a:t>
            </a:r>
            <a:r>
              <a:rPr lang="ar-EG" sz="3600" b="1" dirty="0"/>
              <a:t>إ</a:t>
            </a:r>
            <a:r>
              <a:rPr lang="ar-SA" sz="3600" b="1" dirty="0"/>
              <a:t>سهروا معي. ثم إبتعد قليلاً وخر على وجهه يصلى قائلاً: يا إبتاه</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053595934"/>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s'il est possible, que cette coupe passe loin de moi! Cependant, non pas comme je veux, mais comme tu veux.» Il vient vers les disciples et les trouve en train de dormir; et il dit à Pierre: «Ainsi, vous n'avez pas eu la force de veiller une heure avec moi! Veillez et priez pour ne pas entrer en tentation: l'esprit est ardent, mais la chair est faible.» A nouveau, pour la deuxième fois, il s'en alla prier: «Mon Père, dit-il, si cette coupe ne peut passer sans que je la boive,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إن أمكن فلتعبر عن</a:t>
            </a:r>
            <a:r>
              <a:rPr lang="ar-EG" sz="3600" b="1" dirty="0"/>
              <a:t>ى</a:t>
            </a:r>
            <a:r>
              <a:rPr lang="ar-SA" sz="3600" b="1" dirty="0"/>
              <a:t> هذه الكأس، ولكن ليس كما أريد أنا بل كما تريد </a:t>
            </a:r>
            <a:r>
              <a:rPr lang="ar-EG" sz="3600" b="1" dirty="0"/>
              <a:t>أ</a:t>
            </a:r>
            <a:r>
              <a:rPr lang="ar-SA" sz="3600" b="1" dirty="0" err="1"/>
              <a:t>نت</a:t>
            </a:r>
            <a:r>
              <a:rPr lang="ar-SA" sz="3600" b="1" dirty="0"/>
              <a:t>. ثم جاء إلى تلاميذه فوجدهم نياماً فقال لبطرس: الروح فنشيط، وأما الجسد فضعيف. </a:t>
            </a:r>
            <a:endParaRPr lang="fr-FR" sz="3600" b="1" dirty="0"/>
          </a:p>
          <a:p>
            <a:pPr algn="just" rtl="1"/>
            <a:r>
              <a:rPr lang="ar-SA" sz="3600" b="1" dirty="0"/>
              <a:t>فمضى أيضاً وصلى ثانياً قائلاً: يا أبتاه إن كان لا يمكن ان تعبر عني هذه الكأس إلا أن أشربها </a:t>
            </a:r>
            <a:endParaRPr lang="ar-SA" sz="3600" b="1" dirty="0">
              <a:latin typeface="Times New Roman" panose="02020603050405020304" pitchFamily="18" charset="0"/>
            </a:endParaRPr>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88092643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76664"/>
          </a:xfrm>
        </p:spPr>
        <p:txBody>
          <a:bodyPr>
            <a:noAutofit/>
          </a:bodyPr>
          <a:lstStyle/>
          <a:p>
            <a:pPr marL="0" indent="0" algn="just">
              <a:buNone/>
            </a:pPr>
            <a:r>
              <a:rPr lang="fr-FR" sz="2800" b="1" dirty="0"/>
              <a:t>Que ta volonté soit faite!» Puis il vint et les trouva à nouveau en train de dormir; car leurs yeux étaient appesantis. Il les laissa et s'en alla de nouveau prier une troisième fois, répétant les mêmes paroles. Alors il vient vers les disciples et leur dit: «Désormais vous pouvez dormir et vous reposer: voici toute proche l'heure où le Fils de l'homme va être livré aux mains des pécheurs. Levez-vous! Allons! Voici tout proche celui qui me livre.»</a:t>
            </a:r>
            <a:r>
              <a:rPr lang="fr-FR" sz="2800" b="1" i="1" dirty="0"/>
              <a:t> </a:t>
            </a: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فلتكن مشيئتك. ثم جاء أيضاً إلى تلاميذه فوجدهم نياماً، لأن أعينهم كانت ثقيلة، فتركهم ومضى أيضاً وصلى ثالثة قائلاً ذلك الكلام </a:t>
            </a:r>
            <a:r>
              <a:rPr lang="ar-EG" sz="3600" b="1" dirty="0"/>
              <a:t>ب</a:t>
            </a:r>
            <a:r>
              <a:rPr lang="ar-SA" sz="3600" b="1" dirty="0"/>
              <a:t>عينه، حينئذ جاء إلى تلاميذه وقال لهم: ناموا الآن واستريحوا، هوذا الساعة قد </a:t>
            </a:r>
            <a:r>
              <a:rPr lang="ar-EG" sz="3600" b="1" dirty="0"/>
              <a:t>إ</a:t>
            </a:r>
            <a:r>
              <a:rPr lang="ar-SA" sz="3600" b="1" dirty="0" err="1"/>
              <a:t>قتربت</a:t>
            </a:r>
            <a:r>
              <a:rPr lang="ar-SA" sz="3600" b="1" dirty="0"/>
              <a:t>، وإبن الإنسان يسلم إلى </a:t>
            </a:r>
            <a:r>
              <a:rPr lang="ar-EG" sz="3600" b="1" dirty="0"/>
              <a:t>أ</a:t>
            </a:r>
            <a:r>
              <a:rPr lang="ar-SA" sz="3600" b="1" dirty="0"/>
              <a:t>يدي الخطاة. قوموا ننطلق،هوذا الذي يسلمنى قد إقترب.</a:t>
            </a:r>
            <a:endParaRPr lang="fr-FR" sz="3600" b="1" dirty="0"/>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2499124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14 : 32-42</a:t>
            </a:r>
          </a:p>
          <a:p>
            <a:pPr marL="0" indent="0" algn="just">
              <a:buNone/>
            </a:pPr>
            <a:r>
              <a:rPr lang="fr-FR" sz="2800" b="1" dirty="0"/>
              <a:t>Ils parviennent à un domaine du nom de Gethsémani, et il dit à ses disciples: «Restez ici tandis que je prierai.» Puis il prend avec lui Pierre, Jacques et Jean, et il commença à ressentir effroi et angoisse. Et il leur dit: «Mon âme est triste à en mourir; demeurez ici et veillez.» Étant allé un peu plus loin, il tombait à terre, et il priait pour que, s'il était possible, cette heure passât loin de lui. Et il disait: «</a:t>
            </a:r>
            <a:r>
              <a:rPr lang="fr-FR" sz="2800" b="1" dirty="0" err="1"/>
              <a:t>Abba</a:t>
            </a:r>
            <a:r>
              <a:rPr lang="fr-FR" sz="2800" b="1" dirty="0"/>
              <a:t> Père! </a:t>
            </a:r>
          </a:p>
          <a:p>
            <a:pPr marL="0" indent="0" algn="ctr">
              <a:buNone/>
            </a:pPr>
            <a:r>
              <a:rPr lang="en-US" sz="2800" b="1" i="1" dirty="0">
                <a:solidFill>
                  <a:srgbClr val="C00000"/>
                </a:solidFill>
              </a:rPr>
              <a: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مرقس ١٤: ٣٢– ٤٢</a:t>
            </a:r>
            <a:endParaRPr lang="fr-FR" sz="3600" b="1" dirty="0">
              <a:solidFill>
                <a:srgbClr val="C00000"/>
              </a:solidFill>
              <a:latin typeface="Times New Roman" panose="02020603050405020304" pitchFamily="18" charset="0"/>
            </a:endParaRPr>
          </a:p>
          <a:p>
            <a:pPr algn="just" rtl="1"/>
            <a:r>
              <a:rPr lang="ar-SA" sz="3600" b="1" dirty="0"/>
              <a:t>ثم جاء إلى حقل </a:t>
            </a:r>
            <a:r>
              <a:rPr lang="ar-SA" sz="3600" b="1" dirty="0" err="1"/>
              <a:t>إسمه</a:t>
            </a:r>
            <a:r>
              <a:rPr lang="ar-SA" sz="3600" b="1" dirty="0"/>
              <a:t> ج</a:t>
            </a:r>
            <a:r>
              <a:rPr lang="ar-EG" sz="3600" b="1" dirty="0" err="1"/>
              <a:t>ثس</a:t>
            </a:r>
            <a:r>
              <a:rPr lang="ar-SA" sz="3600" b="1" dirty="0"/>
              <a:t>يماني، فقال </a:t>
            </a:r>
            <a:r>
              <a:rPr lang="ar-SA" sz="3600" b="1" dirty="0" err="1"/>
              <a:t>لتلاميذه:</a:t>
            </a:r>
            <a:r>
              <a:rPr lang="ar-SA" sz="3600" b="1" dirty="0"/>
              <a:t> </a:t>
            </a:r>
            <a:r>
              <a:rPr lang="ar-EG" sz="3600" b="1" dirty="0"/>
              <a:t>إ</a:t>
            </a:r>
            <a:r>
              <a:rPr lang="ar-SA" sz="3600" b="1" dirty="0"/>
              <a:t>جلسوا ههنا حتى أصلى. ثم أخذ معه بطرس ويعقوب</a:t>
            </a:r>
            <a:r>
              <a:rPr lang="ar-EG" sz="3600" b="1" dirty="0"/>
              <a:t> و</a:t>
            </a:r>
            <a:r>
              <a:rPr lang="ar-SA" sz="3600" b="1" dirty="0"/>
              <a:t>يوحنا، و</a:t>
            </a:r>
            <a:r>
              <a:rPr lang="ar-EG" sz="3600" b="1" dirty="0"/>
              <a:t>إ</a:t>
            </a:r>
            <a:r>
              <a:rPr lang="ar-SA" sz="3600" b="1" dirty="0" err="1"/>
              <a:t>بتدأ</a:t>
            </a:r>
            <a:r>
              <a:rPr lang="ar-SA" sz="3600" b="1" dirty="0"/>
              <a:t> يرتاع ويحزن. فقال لهم: إن نفسى حزينة حتى الموت، أمكثوا </a:t>
            </a:r>
            <a:r>
              <a:rPr lang="ar-SA" sz="3600" b="1" dirty="0" err="1"/>
              <a:t>ههنا</a:t>
            </a:r>
            <a:r>
              <a:rPr lang="ar-SA" sz="3600" b="1" dirty="0"/>
              <a:t> و</a:t>
            </a:r>
            <a:r>
              <a:rPr lang="ar-EG" sz="3600" b="1" dirty="0"/>
              <a:t>إ</a:t>
            </a:r>
            <a:r>
              <a:rPr lang="ar-SA" sz="3600" b="1" dirty="0" err="1"/>
              <a:t>سهروا.</a:t>
            </a:r>
            <a:r>
              <a:rPr lang="ar-SA" sz="3600" b="1" dirty="0"/>
              <a:t> ثم تقدم قليلاً وخر على الأرض، وكان يصلى لكى تعبر عنه الساعة إن أمكن، وكان يقول: يا أبا الآب</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EG" sz="2000" b="1" dirty="0">
                <a:solidFill>
                  <a:schemeClr val="bg1"/>
                </a:solidFill>
              </a:rPr>
              <a:t> من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54814061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Tout t'est possible: éloigne de moi cette coupe; pourtant, pas ce que je veux, mais ce que tu veux!» Il vient et les trouve en train de dormir; et il dit à Pierre: «Simon, tu dors? Tu n'as pas eu la force de veiller une heure? </a:t>
            </a:r>
          </a:p>
          <a:p>
            <a:pPr marL="0" indent="0" algn="just">
              <a:buNone/>
            </a:pPr>
            <a:r>
              <a:rPr lang="fr-FR" sz="2800" b="1" dirty="0"/>
              <a:t>Veillez et priez pour ne pas entrer en tentation: l'esprit est ardent, mais la chair est faible.» Puis il s'en alla de nouveau et pria, en disant les mêmes paroles. De nouveau il vint et les trouva endormis, car leurs yeux étaient alourdis;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إن كل شيء مستطاع لك، فلتعبر عني هذه الكأس، ولكن ليس كما أريد أنا بل كما تريد انت. ثم جاء فوجدهم نياماً، فقال لبطرس: أتنام يا سمعان؟ ألم تقدر أن تسهر معي ساعة؟!</a:t>
            </a:r>
            <a:r>
              <a:rPr lang="fr-FR" sz="3600" b="1" dirty="0"/>
              <a:t> </a:t>
            </a:r>
            <a:r>
              <a:rPr lang="ar-SA" sz="3600" b="1" dirty="0"/>
              <a:t>إسهروا وصلوا لئلا تدخلوا في تجربة. أما الروح فنشيط وأم</a:t>
            </a:r>
            <a:r>
              <a:rPr lang="ar-EG" sz="3600" b="1" dirty="0"/>
              <a:t>ا</a:t>
            </a:r>
            <a:r>
              <a:rPr lang="ar-SA" sz="3600" b="1" dirty="0"/>
              <a:t> الجسد فضعيف، ومضى أيضاً وصلى قائلاً هذا الكلام بعينه، ثم جاء فوجدهم نياما، لأن أعينهم كانت ثقيلة،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EG" sz="2000" b="1" dirty="0">
                <a:solidFill>
                  <a:schemeClr val="bg1"/>
                </a:solidFill>
              </a:rPr>
              <a:t> من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802475269"/>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ils ne savaient que lui répondre. Une troisième fois il vient et leur dit: «Désormais vous pouvez dormir et vous reposer. C'en est fait. L'heure est venue: voici que le Fils de l'homme va être livré aux mains des pécheurs. Levez-vous! Allons! Voici que celui qui me livre est tout proche.»</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ولم يعلموا بماذا يجيبونه. ثم جاء المرة الثالث</a:t>
            </a:r>
            <a:r>
              <a:rPr lang="ar-EG" sz="3600" b="1" dirty="0"/>
              <a:t>ة</a:t>
            </a:r>
            <a:r>
              <a:rPr lang="ar-SA" sz="3600" b="1" dirty="0"/>
              <a:t> وقال لهم: ناموا الآن واستريحوا، يكفى قد أتت الساعة. هوذا إبن الإنسان يسلم إلى ايدي الخطاة. قوموا لنذهب، هوذا الذي يسلمنى قد إقترب.</a:t>
            </a:r>
            <a:endParaRPr lang="fr-FR" sz="3600" b="1" dirty="0"/>
          </a:p>
          <a:p>
            <a:pPr algn="just" rtl="1"/>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6207241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31652699"/>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22 : 40-46</a:t>
            </a:r>
          </a:p>
          <a:p>
            <a:pPr marL="0" indent="0" algn="just">
              <a:buNone/>
            </a:pPr>
            <a:r>
              <a:rPr lang="fr-FR" sz="2800" b="1" dirty="0"/>
              <a:t>Parvenu en ce lieu, il leur dit: «Priez, pour ne pas entrer en tentation.» Puis il s'éloigna d'eux environ un jet de pierre et, fléchissant les genoux, il priait en disant : «Père, si tu veux, éloigne de moi cette coupe! Cependant, que ce ne soit pas ma volonté, mais la tienne qui se fasse!»  Alors lui apparut, venant du ciel, un ange qui le réconfortait. Entré en agonie, il priait de façon plus instante, </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لوقا ٢٢ : ٤٠ – ٤٦</a:t>
            </a:r>
            <a:endParaRPr lang="fr-FR" sz="3600" dirty="0">
              <a:solidFill>
                <a:srgbClr val="C00000"/>
              </a:solidFill>
            </a:endParaRPr>
          </a:p>
          <a:p>
            <a:pPr algn="just" rtl="1"/>
            <a:r>
              <a:rPr lang="ar-SA" sz="3600" b="1" dirty="0"/>
              <a:t>فلما جاء إلى المكان قال لهم: صلوا لئلا تدخلوا في تجربة. وإنفرد عنهم نحو رمية حجر، وجثا على ركبتيه وصلى قائلا: يا أبتاه إن شئت فلتعبر عني هذه الكأس، لكن لا إرادتي بل إرادتك أنت. وظهر له ملاك من السماء ليقويه. </a:t>
            </a:r>
            <a:endParaRPr lang="fr-FR" sz="3600" b="1" dirty="0"/>
          </a:p>
          <a:p>
            <a:pPr algn="just" rtl="1"/>
            <a:r>
              <a:rPr lang="ar-SA" sz="3600" b="1" dirty="0"/>
              <a:t>وحدث وهو </a:t>
            </a:r>
            <a:r>
              <a:rPr lang="ar-EG" sz="3600" b="1" dirty="0"/>
              <a:t>ي</a:t>
            </a:r>
            <a:r>
              <a:rPr lang="ar-SA" sz="3600" b="1" dirty="0"/>
              <a:t>صلى باشتياق جاثيا على ركبتيه</a:t>
            </a:r>
            <a:endParaRPr lang="fr-FR" sz="3600" b="1" dirty="0"/>
          </a:p>
          <a:p>
            <a:pPr rtl="1"/>
            <a:r>
              <a:rPr lang="ar-SA" sz="3600" dirty="0"/>
              <a:t> </a:t>
            </a:r>
            <a:endParaRPr lang="fr-FR" sz="3600"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220158776"/>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sa sueur devint comme de grosses gouttes de sang qui tombaient à terre. Se relevant de sa prière, il vint vers les disciples qu'il trouva endormis de tristesse, et il leur dit: «Qu'avez-vous à dormir? Relevez-vous et priez, pour ne pas entrer en tentation.» </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أن صار عرقه كلون الدم نازلاً على الأرض. ولما قام من </a:t>
            </a:r>
            <a:r>
              <a:rPr lang="ar-SA" sz="3600" b="1" dirty="0" err="1"/>
              <a:t>الصل</a:t>
            </a:r>
            <a:r>
              <a:rPr lang="ar-EG" sz="3600" b="1" dirty="0"/>
              <a:t>ا</a:t>
            </a:r>
            <a:r>
              <a:rPr lang="ar-SA" sz="3600" b="1" dirty="0"/>
              <a:t>ة جاء إلى تلاميذه فوجدهم نياماً من </a:t>
            </a:r>
            <a:r>
              <a:rPr lang="ar-SA" sz="3600" b="1" dirty="0" err="1"/>
              <a:t>الحزن،</a:t>
            </a:r>
            <a:r>
              <a:rPr lang="ar-SA" sz="3600" b="1" dirty="0"/>
              <a:t> </a:t>
            </a:r>
            <a:r>
              <a:rPr lang="ar-EG" sz="3600" b="1" dirty="0"/>
              <a:t>ف</a:t>
            </a:r>
            <a:r>
              <a:rPr lang="ar-SA" sz="3600" b="1" dirty="0"/>
              <a:t>قال لهم: لماذا أنتم نيام؟!. قوموا وصلوا لئلا تدخلوا في تجربة.</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EG" sz="2000" b="1" dirty="0">
                <a:solidFill>
                  <a:schemeClr val="bg1"/>
                </a:solidFill>
              </a:rPr>
              <a:t>من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04115176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18 : 3-9</a:t>
            </a:r>
          </a:p>
          <a:p>
            <a:pPr marL="0" indent="3175" algn="just">
              <a:buNone/>
            </a:pPr>
            <a:r>
              <a:rPr lang="fr-FR" sz="2800" b="1" dirty="0"/>
              <a:t>Judas donc, menant la cohorte et des gardes détachés par les grands prêtres et les Pharisiens, vient là avec des lanternes, des torches et des armes. Alors Jésus, sachant tout ce qui allait lui advenir, sortit et leur dit: «Qui cherchez-vous?» Ils lui répondirent: «Jésus le Nazaréen.» Il leur dit: «C'est moi.» Or Judas, qui le livrait, se tenait là, lui aussi, avec eux. Quand Jésus leur eut dit: "C'est moi ", ils reculèrent et tombèrent</a:t>
            </a:r>
            <a:endParaRPr lang="fr-FR" sz="2800" b="1" dirty="0">
              <a:solidFill>
                <a:srgbClr val="C00000"/>
              </a:solidFill>
            </a:endParaRPr>
          </a:p>
          <a:p>
            <a:pPr marL="0" indent="3175"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يوحنا ١٨: ٣ – ٩</a:t>
            </a:r>
            <a:endParaRPr lang="fr-FR" sz="3600" b="1" i="1" dirty="0">
              <a:solidFill>
                <a:srgbClr val="C00000"/>
              </a:solidFill>
            </a:endParaRPr>
          </a:p>
          <a:p>
            <a:pPr algn="just" rtl="1"/>
            <a:r>
              <a:rPr lang="ar-SA" sz="3600" b="1" dirty="0"/>
              <a:t>وأن يهوذا أخذ الجمع وخد</a:t>
            </a:r>
            <a:r>
              <a:rPr lang="ar-EG" sz="3600" b="1" dirty="0"/>
              <a:t>ا</a:t>
            </a:r>
            <a:r>
              <a:rPr lang="ar-SA" sz="3600" b="1" dirty="0"/>
              <a:t>ما من عند رؤساء الكهنة والفريسيين، وجاء إلى هناك بمشاعل ومصابيح وسلاح، وأن يسوع كان عالماً بكل ما يأتي عليه، فخرج وقال لهم: من </a:t>
            </a:r>
            <a:r>
              <a:rPr lang="ar-SA" sz="3600" b="1" dirty="0" err="1"/>
              <a:t>تطلبون؟</a:t>
            </a:r>
            <a:r>
              <a:rPr lang="ar-SA" sz="3600" b="1" dirty="0"/>
              <a:t> </a:t>
            </a:r>
            <a:r>
              <a:rPr lang="ar-SA" sz="3600" b="1" dirty="0" err="1"/>
              <a:t>أجابو</a:t>
            </a:r>
            <a:r>
              <a:rPr lang="ar-EG" sz="3600" b="1" dirty="0"/>
              <a:t>ه</a:t>
            </a:r>
            <a:r>
              <a:rPr lang="ar-SA" sz="3600" b="1" dirty="0"/>
              <a:t> وقالوا له: يسوع الناصري. فقال لهم يسوع: أنا هو. وكان واقفاً معهم يهوذا المزمع أن يسلمه، فلما قال لهم اني أنا هو، رجعوا إلى الوراء وسقطوا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189506650"/>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À terre. De nouveau il leur demanda: «Qui cherchez-vous?» Ils dirent: «Jésus le Nazaréen.» Jésus répondit: «Je vous ai dit que c'est moi. Si donc c'est moi que vous cherchez, laissez ceux-là s'en aller», afin que s'accomplît la parole qu'il avait dite: «Ceux que tu m'as donnés, je n'en ai pas perdu un seul.»</a:t>
            </a:r>
          </a:p>
          <a:p>
            <a:pPr marL="0" indent="3175" algn="just">
              <a:buNone/>
            </a:pPr>
            <a:endParaRPr lang="fr-FR" sz="2800" b="1" dirty="0"/>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على الأرض، فسألهم أيضاً مرة ثانية: من تطبلون؟ فقالوا: يسوع الناصرى. أجابهم يسوع: قد قلت لكم أني أنا هو، فإن كنتم تطلبوني فدعوا هؤلاء يذهبون، ليتم القول الذي قاله أن الذين أعطيتنى لم يهلك منهم أحد.</a:t>
            </a:r>
            <a:endParaRPr lang="fr-FR" sz="3600" b="1" dirty="0"/>
          </a:p>
          <a:p>
            <a:pPr algn="ctr" rtl="1"/>
            <a:endParaRPr lang="fr-FR" sz="3600" b="1" dirty="0"/>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fr-FR" sz="2000" b="1" dirty="0">
                <a:solidFill>
                  <a:schemeClr val="bg1"/>
                </a:solidFill>
              </a:rPr>
              <a:t> </a:t>
            </a:r>
            <a:r>
              <a:rPr lang="ar-EG" sz="2000" b="1" dirty="0">
                <a:solidFill>
                  <a:schemeClr val="bg1"/>
                </a:solidFill>
              </a:rPr>
              <a:t> من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704586834"/>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25475DF-D060-41D4-84BA-161B127F6F3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96051195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66089399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51698164"/>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Alors Jésus quitta le mont des Oliviers et parvint avec les disciples à Gethsémani, et il dit aux disciples: «Restez ici, tandis que je m'en irai prier là-bas.» Et prenant avec lui Pierre et les deux fils de </a:t>
            </a:r>
            <a:r>
              <a:rPr lang="fr-FR" sz="2800" b="1" dirty="0" err="1"/>
              <a:t>Zébédée</a:t>
            </a:r>
            <a:r>
              <a:rPr lang="fr-FR" sz="2800" b="1" dirty="0"/>
              <a:t>, Il pria à cause de la passion qu'Il devait subir. Il leur dit: «demeurez ici et veillez avec moi.» Étant allé un peu plus loin, Il tomba face contre terre, le cœur triste, en faisant cette prière: «Mon Père, s'il est possible,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t>ثم ترك مخلصنا يسوع جبل الزيتون وأتى إلى الج</a:t>
            </a:r>
            <a:r>
              <a:rPr lang="ar-EG" sz="3600" b="1" dirty="0" err="1"/>
              <a:t>ثس</a:t>
            </a:r>
            <a:r>
              <a:rPr lang="ar-SA" sz="3600" b="1" dirty="0"/>
              <a:t>يمانية مع الرسل، وهكذا قال لتلاميذه: اجلسوا ههنا حتى أمضى لأصلى. وأخذ معه بطرس مع الأخوين الطاهرين ابنى زيدى، وبدأ يقول في صلاته من أجل آلامه التي سينالها. وهكذا قال لخواصه: اسهروا معي في الصلاة. وإبتعد قليلاً وخر على وجهه وصلى قائلاً بحزن قلب: يا إبتاه إن كان يمكن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4163512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 cette coupe passe loin de moi! Cependant, non pas comme je veux, mais comme tu veux.» Il vint vers ses disciples et les trouva en train de dormir. Il fut attristé et réveilla Pierre et lui dit: «N'aurais-tu pas pu veiller une heure avec moi?! Priez sans cesse pour ne pas entrer en tentation.» La deuxième fois Il pria de même pour que la coupe passe loin de Lui. La troisième fois il en fut de même. «Levez-vous, veillez avec moi, ne dormez pas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أن تعبر عني هذه الكأس، ولكن ليس</a:t>
            </a:r>
            <a:r>
              <a:rPr lang="ar-EG" sz="3600" b="1" dirty="0"/>
              <a:t>ت</a:t>
            </a:r>
            <a:r>
              <a:rPr lang="ar-SA" sz="3600" b="1" dirty="0"/>
              <a:t> إرادتي بل إرادتك. ثم عاد وجاء إلى تلاميذه فوجدهم نياماً بحزن عظيم، فأيقظ بطرس وقال:آلا يجب عليك أن تسهر معي ساعة واحدة؟! صلوا بلا فتور لكي لا تدخلوا في تجربة. والمرة الثانية صلى هكذا من أجل الكأس لكى تعبر عنه. والمرة الثالثة هكذا صلى بهذا الكلام الذي قاله: قوموا إسهروا معي واتركوا النوم</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74115358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car il s'approche celui qui doit me livrer. Malheur à toi, Judas, plus que tous les hommes: tu as ajouté tes péchés à ceux de tes parents. Tu as renié la grâce et a préféré la malédiction. Elle te submergera jusqu'à la fin des temps.»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فقد اقترب الذي يسلمني. الويل لك يا يهوذا أكثر من جميع الناس فإن خطاياك تضاعفت وخطايا والديك، جحدت البركة وأحببت اللعنة فحلت عليك اللعنة إلى آخر الدهور</a:t>
            </a:r>
            <a:r>
              <a:rPr lang="fr-FR" sz="3600" b="1" dirty="0"/>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Sixième</a:t>
            </a:r>
            <a:r>
              <a:rPr lang="fr-FR" sz="1600" b="1" i="1" dirty="0">
                <a:solidFill>
                  <a:schemeClr val="bg1"/>
                </a:solidFill>
              </a:rPr>
              <a:t> 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sz="2000" b="1" dirty="0">
                <a:solidFill>
                  <a:schemeClr val="bg1"/>
                </a:solidFill>
              </a:rPr>
              <a:t>الساعة السادسة</a:t>
            </a:r>
            <a:r>
              <a:rPr lang="ar-EG" sz="2000" b="1" dirty="0">
                <a:solidFill>
                  <a:schemeClr val="bg1"/>
                </a:solidFill>
              </a:rPr>
              <a:t> من</a:t>
            </a:r>
            <a:r>
              <a:rPr lang="fr-FR" sz="2000" b="1" dirty="0">
                <a:solidFill>
                  <a:schemeClr val="bg1"/>
                </a:solidFill>
              </a:rPr>
              <a:t> </a:t>
            </a:r>
            <a:r>
              <a:rPr lang="ar-SA" sz="2000" b="1" dirty="0">
                <a:solidFill>
                  <a:schemeClr val="bg1"/>
                </a:solidFill>
              </a:rPr>
              <a:t>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40793387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988346788"/>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0494CBBC-6B03-4499-A82C-7D0D1EE08612}"/>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9ème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4679822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86476031"/>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184258313"/>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9</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602930724"/>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Jérémie 9 : 6-10</a:t>
            </a:r>
          </a:p>
          <a:p>
            <a:pPr marL="0" indent="0" algn="just">
              <a:buNone/>
            </a:pPr>
            <a:r>
              <a:rPr lang="fr-FR" sz="2800" b="1" dirty="0"/>
              <a:t>C'est pourquoi, ainsi parle le Seigneur </a:t>
            </a:r>
            <a:r>
              <a:rPr lang="fr-FR" sz="2800" b="1" dirty="0" err="1"/>
              <a:t>Sabaot</a:t>
            </a:r>
            <a:r>
              <a:rPr lang="fr-FR" sz="2800" b="1" dirty="0"/>
              <a:t>: Voici, je vais les épurer et les éprouver,</a:t>
            </a:r>
            <a:endParaRPr lang="fr-FR" sz="2800" b="1" i="1" dirty="0">
              <a:solidFill>
                <a:srgbClr val="FF0000"/>
              </a:solidFill>
            </a:endParaRP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57799" cy="2840250"/>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أرميا ٩ : ٧ – ١١</a:t>
            </a:r>
            <a:endParaRPr lang="fr-FR" sz="3600" b="1" i="1" dirty="0">
              <a:solidFill>
                <a:srgbClr val="C00000"/>
              </a:solidFill>
            </a:endParaRPr>
          </a:p>
          <a:p>
            <a:pPr lvl="0" algn="just" rtl="1" fontAlgn="base">
              <a:spcBef>
                <a:spcPct val="20000"/>
              </a:spcBef>
              <a:spcAft>
                <a:spcPct val="0"/>
              </a:spcAft>
            </a:pPr>
            <a:r>
              <a:rPr lang="ar-SA" sz="3600" b="1" dirty="0"/>
              <a:t>من أجل ذلك هكذا يقول الرب: </a:t>
            </a:r>
            <a:r>
              <a:rPr lang="ar-SA" sz="3600" b="1" dirty="0" err="1"/>
              <a:t>هآنذا</a:t>
            </a:r>
            <a:r>
              <a:rPr lang="ar-SA" sz="3600" b="1" dirty="0"/>
              <a:t> أ</a:t>
            </a:r>
            <a:r>
              <a:rPr lang="ar-BH" sz="3600" b="1" dirty="0"/>
              <a:t>محص</a:t>
            </a:r>
            <a:r>
              <a:rPr lang="ar-SA" sz="3600" b="1" dirty="0"/>
              <a:t>هم وامتحنهم</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E</a:t>
            </a:r>
            <a:r>
              <a:rPr lang="fr-FR" sz="2800" b="1" dirty="0" err="1">
                <a:latin typeface="Athanasius" pitchFamily="2" charset="0"/>
              </a:rPr>
              <a:t>qbe</a:t>
            </a:r>
            <a:r>
              <a:rPr lang="fr-FR" sz="2800" b="1" dirty="0">
                <a:latin typeface="Athanasius" pitchFamily="2" charset="0"/>
              </a:rPr>
              <a:t>  </a:t>
            </a:r>
            <a:r>
              <a:rPr lang="fr-FR" sz="2800" b="1" dirty="0" err="1">
                <a:latin typeface="Athanasius" pitchFamily="2" charset="0"/>
              </a:rPr>
              <a:t>vai</a:t>
            </a:r>
            <a:r>
              <a:rPr lang="fr-FR" sz="2800" b="1" dirty="0">
                <a:latin typeface="Athanasius" pitchFamily="2" charset="0"/>
              </a:rPr>
              <a:t>  </a:t>
            </a:r>
            <a:r>
              <a:rPr lang="fr-FR" sz="2800" b="1" dirty="0" err="1">
                <a:latin typeface="Athanasius" pitchFamily="2" charset="0"/>
              </a:rPr>
              <a:t>nai</a:t>
            </a:r>
            <a:r>
              <a:rPr lang="fr-FR" sz="2800" b="1" dirty="0">
                <a:latin typeface="Athanasius" pitchFamily="2" charset="0"/>
              </a:rPr>
              <a:t>  ne  </a:t>
            </a:r>
            <a:r>
              <a:rPr lang="fr-FR" sz="2800" b="1" dirty="0" err="1">
                <a:latin typeface="Athanasius" pitchFamily="2" charset="0"/>
              </a:rPr>
              <a:t>nh</a:t>
            </a:r>
            <a:r>
              <a:rPr lang="fr-FR" sz="2800" b="1" dirty="0">
                <a:latin typeface="Athanasius" pitchFamily="2" charset="0"/>
              </a:rPr>
              <a:t>`</a:t>
            </a:r>
            <a:r>
              <a:rPr lang="fr-FR" sz="2800" b="1" dirty="0" err="1">
                <a:latin typeface="Athanasius" pitchFamily="2" charset="0"/>
              </a:rPr>
              <a:t>èetefjw</a:t>
            </a:r>
            <a:r>
              <a:rPr lang="fr-FR" sz="2800" b="1" dirty="0">
                <a:latin typeface="Athanasius" pitchFamily="2" charset="0"/>
              </a:rPr>
              <a:t>  `</a:t>
            </a:r>
            <a:r>
              <a:rPr lang="fr-FR" sz="2800" b="1" dirty="0" err="1">
                <a:latin typeface="Athanasius" pitchFamily="2" charset="0"/>
              </a:rPr>
              <a:t>èmmwou</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a:t>
            </a:r>
            <a:r>
              <a:rPr lang="fr-FR" sz="2800" b="1" dirty="0" err="1">
                <a:latin typeface="Athanasius" pitchFamily="2" charset="0"/>
              </a:rPr>
              <a:t>Pç_</a:t>
            </a:r>
            <a:r>
              <a:rPr lang="fr-FR" sz="2800" b="1" dirty="0">
                <a:latin typeface="Athanasius" pitchFamily="2" charset="0"/>
              </a:rPr>
              <a:t> &gt; je  \</a:t>
            </a:r>
            <a:r>
              <a:rPr lang="fr-FR" sz="2800" b="1" dirty="0" err="1">
                <a:latin typeface="Athanasius" pitchFamily="2" charset="0"/>
              </a:rPr>
              <a:t>hppe</a:t>
            </a:r>
            <a:r>
              <a:rPr lang="fr-FR" sz="2800" b="1" dirty="0">
                <a:latin typeface="Athanasius" pitchFamily="2" charset="0"/>
              </a:rPr>
              <a:t>  `</a:t>
            </a:r>
            <a:r>
              <a:rPr lang="fr-FR" sz="2800" b="1" dirty="0" err="1">
                <a:latin typeface="Athanasius" pitchFamily="2" charset="0"/>
              </a:rPr>
              <a:t>èanok</a:t>
            </a:r>
            <a:r>
              <a:rPr lang="fr-FR" sz="2800" b="1" dirty="0">
                <a:latin typeface="Athanasius" pitchFamily="2" charset="0"/>
              </a:rPr>
              <a:t>  ;</a:t>
            </a:r>
            <a:r>
              <a:rPr lang="fr-FR" sz="2800" b="1" dirty="0" err="1">
                <a:latin typeface="Athanasius" pitchFamily="2" charset="0"/>
              </a:rPr>
              <a:t>navactou</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naerdokimazin</a:t>
            </a:r>
            <a:r>
              <a:rPr lang="fr-FR" sz="2800" b="1" dirty="0">
                <a:latin typeface="Athanasius" pitchFamily="2" charset="0"/>
              </a:rPr>
              <a:t> `</a:t>
            </a:r>
            <a:r>
              <a:rPr lang="fr-FR" sz="2800" b="1" dirty="0" err="1">
                <a:latin typeface="Athanasius" pitchFamily="2" charset="0"/>
              </a:rPr>
              <a:t>èmmwou</a:t>
            </a:r>
            <a:r>
              <a:rPr lang="fr-FR" sz="2800" b="1" dirty="0">
                <a:latin typeface="Athanasius" pitchFamily="2" charset="0"/>
              </a:rPr>
              <a:t>.</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ar-BH" b="1" dirty="0">
                <a:solidFill>
                  <a:schemeClr val="bg1"/>
                </a:solidFill>
              </a:rPr>
              <a:t> 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78691463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rien d'autre à faire pour la fille de mon peuple! Leur langue est une flèche meurtrière, leurs paroles sont de mauvaise foi; de bouche, on souhaite à son prochain la paix, mais de cœur on lui prépare un piège. Et pour ces actions je ne les châtierais pas? Oracle du Seigneur: D'une pareille nation je ne tirerais pas vengeance? Sur les montagnes, j'élève plaintes et lamentations, sur les pacages du désert, une complainte.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a:t>
            </a:r>
            <a:r>
              <a:rPr lang="ar-BH" sz="3600" b="1" dirty="0"/>
              <a:t>أعاقبهم مقابل</a:t>
            </a:r>
            <a:r>
              <a:rPr lang="ar-SA" sz="3600" b="1" dirty="0"/>
              <a:t> شر </a:t>
            </a:r>
            <a:r>
              <a:rPr lang="ar-SA" sz="3600" b="1" dirty="0" err="1"/>
              <a:t>إبنة</a:t>
            </a:r>
            <a:r>
              <a:rPr lang="ar-SA" sz="3600" b="1" dirty="0"/>
              <a:t> شعبي</a:t>
            </a:r>
            <a:r>
              <a:rPr lang="ar-BH" sz="3600" b="1" dirty="0" err="1"/>
              <a:t>،</a:t>
            </a:r>
            <a:r>
              <a:rPr lang="ar-SA" sz="3600" b="1" dirty="0"/>
              <a:t> لسانهم سهم حاد، وكلمات أفواههم غاشة. يتكلم مع قريب</a:t>
            </a:r>
            <a:r>
              <a:rPr lang="ar-BH" sz="3600" b="1" dirty="0"/>
              <a:t>ه</a:t>
            </a:r>
            <a:r>
              <a:rPr lang="ar-SA" sz="3600" b="1" dirty="0"/>
              <a:t> كلاماً سلامياً والعداوة في قلبه</a:t>
            </a:r>
            <a:r>
              <a:rPr lang="ar-BH" sz="3600" b="1" dirty="0" err="1"/>
              <a:t>.</a:t>
            </a:r>
            <a:r>
              <a:rPr lang="ar-SA" sz="3600" b="1" dirty="0"/>
              <a:t> أعلى هذا لا </a:t>
            </a:r>
            <a:r>
              <a:rPr lang="ar-EG" sz="3600" b="1" dirty="0"/>
              <a:t>أ</a:t>
            </a:r>
            <a:r>
              <a:rPr lang="ar-SA" sz="3600" b="1" dirty="0"/>
              <a:t>فتقدهم يقول الرب</a:t>
            </a:r>
            <a:r>
              <a:rPr lang="ar-BH" sz="3600" b="1" dirty="0" err="1"/>
              <a:t>؟</a:t>
            </a:r>
            <a:r>
              <a:rPr lang="ar-SA" sz="3600" b="1" dirty="0"/>
              <a:t> أم لا تنتقم نفسي من شعب </a:t>
            </a:r>
            <a:r>
              <a:rPr lang="ar-SA" sz="3600" b="1" dirty="0" err="1"/>
              <a:t>كهذا؟</a:t>
            </a:r>
            <a:r>
              <a:rPr lang="ar-SA" sz="3600" b="1" dirty="0"/>
              <a:t> قل نوحا على الجبال وإبك على طرق البرية،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0"/>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ar-BH" b="1" dirty="0">
                <a:solidFill>
                  <a:schemeClr val="bg1"/>
                </a:solidFill>
              </a:rPr>
              <a:t> 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50730035"/>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Car ils sont incendiés, nul n'y passe, on n'y entend plus les cris des troupeaux. Depuis les oiseaux du ciel jusqu'au bétail, tout a fui, tout a disparu. Je vais faire de Jérusalem un tas de pierres, un repaire de chacals; des villes de Juda une solitude où nul n'habite.</a:t>
            </a:r>
          </a:p>
          <a:p>
            <a:pPr marL="0" indent="0" algn="just">
              <a:buNone/>
            </a:pPr>
            <a:endParaRPr lang="fr-FR" sz="2800" b="1" dirty="0">
              <a:solidFill>
                <a:srgbClr val="C00000"/>
              </a:solidFill>
            </a:endParaRPr>
          </a:p>
          <a:p>
            <a:pPr marL="0" indent="0"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لأنها قد ت</a:t>
            </a:r>
            <a:r>
              <a:rPr lang="ar-EG" sz="3600" b="1" dirty="0"/>
              <a:t>ُ</a:t>
            </a:r>
            <a:r>
              <a:rPr lang="ar-SA" sz="3600" b="1" dirty="0" err="1"/>
              <a:t>ركت</a:t>
            </a:r>
            <a:r>
              <a:rPr lang="ar-SA" sz="3600" b="1" dirty="0"/>
              <a:t> وليس فيها إنسان، ولم يسمع صوت سكان من الطير إلى </a:t>
            </a:r>
            <a:r>
              <a:rPr lang="ar-SA" sz="3600" b="1" dirty="0" err="1"/>
              <a:t>البهائم.</a:t>
            </a:r>
            <a:r>
              <a:rPr lang="ar-SA" sz="3600" b="1" dirty="0"/>
              <a:t> </a:t>
            </a:r>
            <a:r>
              <a:rPr lang="ar-BH" sz="3600" b="1" dirty="0"/>
              <a:t>فإنها بادت</a:t>
            </a:r>
            <a:r>
              <a:rPr lang="ar-SA" sz="3600" b="1" dirty="0"/>
              <a:t> وهلكت</a:t>
            </a:r>
            <a:r>
              <a:rPr lang="ar-BH" sz="3600" b="1" dirty="0" err="1"/>
              <a:t>.</a:t>
            </a:r>
            <a:r>
              <a:rPr lang="ar-SA" sz="3600" b="1" dirty="0"/>
              <a:t> </a:t>
            </a:r>
            <a:r>
              <a:rPr lang="ar-SA" sz="3600" b="1" dirty="0" err="1"/>
              <a:t>وسأ</a:t>
            </a:r>
            <a:r>
              <a:rPr lang="ar-BH" sz="3600" b="1" dirty="0"/>
              <a:t>جعل</a:t>
            </a:r>
            <a:r>
              <a:rPr lang="ar-SA" sz="3600" b="1" dirty="0"/>
              <a:t> أورشليم</a:t>
            </a:r>
            <a:r>
              <a:rPr lang="ar-BH" sz="3600" b="1" dirty="0"/>
              <a:t> خراباً،</a:t>
            </a:r>
            <a:r>
              <a:rPr lang="ar-SA" sz="3600" b="1" dirty="0"/>
              <a:t> وأصيرها مسكناً للتنانين، ومدن يهوذا أجعلها للهلاك، ولا يكون فيها ساكن.</a:t>
            </a:r>
            <a:endParaRPr lang="fr-FR" sz="3600" b="1" dirty="0">
              <a:latin typeface="Times New Roman" panose="02020603050405020304" pitchFamily="18" charset="0"/>
            </a:endParaRPr>
          </a:p>
          <a:p>
            <a:pPr algn="just" rtl="1"/>
            <a:endParaRPr lang="fr-FR" sz="3600" b="1" i="1" dirty="0">
              <a:latin typeface="Times New Roman" panose="02020603050405020304" pitchFamily="18" charset="0"/>
            </a:endParaRPr>
          </a:p>
          <a:p>
            <a:pPr algn="just" rtl="1"/>
            <a:r>
              <a:rPr lang="ar-SA" sz="3600" b="1" i="1" dirty="0">
                <a:solidFill>
                  <a:srgbClr val="C00000"/>
                </a:solidFill>
              </a:rPr>
              <a:t>مجدا</a:t>
            </a:r>
            <a:r>
              <a:rPr lang="ar-BH"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789692127"/>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3573016"/>
            <a:ext cx="5616623" cy="2808312"/>
          </a:xfrm>
        </p:spPr>
        <p:txBody>
          <a:bodyPr>
            <a:noAutofit/>
          </a:bodyPr>
          <a:lstStyle/>
          <a:p>
            <a:pPr marL="0" indent="0" algn="ctr">
              <a:buNone/>
            </a:pPr>
            <a:r>
              <a:rPr lang="fr-FR" sz="2800" b="1" i="1" dirty="0">
                <a:solidFill>
                  <a:srgbClr val="C00000"/>
                </a:solidFill>
              </a:rPr>
              <a:t>Ezéchiel 21 : 33-37</a:t>
            </a:r>
          </a:p>
          <a:p>
            <a:pPr marL="0" indent="0" algn="just">
              <a:buNone/>
            </a:pPr>
            <a:r>
              <a:rPr lang="fr-FR" sz="2800" b="1" dirty="0"/>
              <a:t>Et toi, fils d'homme, prophétise. Tu diras: Ainsi parle le Seigneur Dieu. Aux Ammonites et à leur raillerie, tu diras:</a:t>
            </a:r>
            <a:endParaRPr lang="fr-FR" sz="2800" b="1" i="1" dirty="0">
              <a:solidFill>
                <a:srgbClr val="FF0000"/>
              </a:solidFill>
            </a:endParaRP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4" name="Rectangle 3">
            <a:extLst>
              <a:ext uri="{FF2B5EF4-FFF2-40B4-BE49-F238E27FC236}">
                <a16:creationId xmlns:a16="http://schemas.microsoft.com/office/drawing/2014/main" id="{91243CA8-04CE-43A8-A980-AAAC9EEED9CA}"/>
              </a:ext>
            </a:extLst>
          </p:cNvPr>
          <p:cNvSpPr/>
          <p:nvPr/>
        </p:nvSpPr>
        <p:spPr>
          <a:xfrm>
            <a:off x="6312024" y="3573016"/>
            <a:ext cx="5457799" cy="2912258"/>
          </a:xfrm>
          <a:prstGeom prst="rect">
            <a:avLst/>
          </a:prstGeom>
        </p:spPr>
        <p:txBody>
          <a:bodyPr wrap="square">
            <a:normAutofit/>
          </a:bodyPr>
          <a:lstStyle/>
          <a:p>
            <a:pPr lvl="0" algn="ctr" rtl="1" fontAlgn="base">
              <a:spcBef>
                <a:spcPct val="20000"/>
              </a:spcBef>
              <a:spcAft>
                <a:spcPct val="0"/>
              </a:spcAft>
            </a:pPr>
            <a:r>
              <a:rPr lang="ar-SA" sz="3600" b="1" i="1" dirty="0">
                <a:solidFill>
                  <a:srgbClr val="C00000"/>
                </a:solidFill>
              </a:rPr>
              <a:t>حزقيال ٢١ : ٢٨ –٣٢</a:t>
            </a:r>
            <a:endParaRPr lang="fr-FR" sz="3600" b="1" i="1" dirty="0">
              <a:solidFill>
                <a:srgbClr val="C00000"/>
              </a:solidFill>
            </a:endParaRPr>
          </a:p>
          <a:p>
            <a:pPr lvl="0" algn="just" rtl="1" fontAlgn="base">
              <a:spcBef>
                <a:spcPct val="20000"/>
              </a:spcBef>
              <a:spcAft>
                <a:spcPct val="0"/>
              </a:spcAft>
            </a:pPr>
            <a:r>
              <a:rPr lang="ar-SA" sz="3600" b="1" dirty="0"/>
              <a:t>وأنت أيضاً يا </a:t>
            </a:r>
            <a:r>
              <a:rPr lang="ar-EG" sz="3600" b="1" dirty="0"/>
              <a:t>إ</a:t>
            </a:r>
            <a:r>
              <a:rPr lang="ar-SA" sz="3600" b="1" dirty="0"/>
              <a:t>بن الإنسان تنبأ وقل: هذا ما يقوله الرب</a:t>
            </a:r>
            <a:r>
              <a:rPr lang="ar-BH" sz="3600" b="1" dirty="0"/>
              <a:t> </a:t>
            </a:r>
            <a:r>
              <a:rPr lang="ar-EG" sz="3600" b="1" dirty="0"/>
              <a:t>ل</a:t>
            </a:r>
            <a:r>
              <a:rPr lang="ar-SA" sz="3600" b="1" dirty="0"/>
              <a:t>بنى عمون </a:t>
            </a:r>
            <a:r>
              <a:rPr lang="ar-BH" sz="3600" b="1" dirty="0"/>
              <a:t> </a:t>
            </a:r>
            <a:r>
              <a:rPr lang="ar-EG" sz="3600" b="1" dirty="0"/>
              <a:t>و</a:t>
            </a:r>
            <a:r>
              <a:rPr lang="ar-SA" sz="3600" b="1" dirty="0"/>
              <a:t>تعييرهم.</a:t>
            </a:r>
            <a:endParaRPr lang="ar-SA" altLang="fr-FR" sz="3600" b="1"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2592288"/>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Iezekiyl</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ctr">
              <a:buNone/>
            </a:pPr>
            <a:r>
              <a:rPr lang="en-US" sz="2800" b="1" dirty="0">
                <a:latin typeface="Athanasius" pitchFamily="2" charset="0"/>
              </a:rPr>
              <a:t>O</a:t>
            </a:r>
            <a:r>
              <a:rPr lang="fr-FR" sz="2800" b="1" dirty="0" err="1">
                <a:latin typeface="Athanasius" pitchFamily="2" charset="0"/>
              </a:rPr>
              <a:t>uo</a:t>
            </a:r>
            <a:r>
              <a:rPr lang="fr-FR" sz="2800" b="1" dirty="0">
                <a:latin typeface="Athanasius" pitchFamily="2" charset="0"/>
              </a:rPr>
              <a:t>\  `</a:t>
            </a:r>
            <a:r>
              <a:rPr lang="fr-FR" sz="2800" b="1" dirty="0" err="1">
                <a:latin typeface="Athanasius" pitchFamily="2" charset="0"/>
              </a:rPr>
              <a:t>ènqok</a:t>
            </a:r>
            <a:r>
              <a:rPr lang="fr-FR" sz="2800" b="1" dirty="0">
                <a:latin typeface="Athanasius" pitchFamily="2" charset="0"/>
              </a:rPr>
              <a:t>  \</a:t>
            </a:r>
            <a:r>
              <a:rPr lang="fr-FR" sz="2800" b="1" dirty="0" err="1">
                <a:latin typeface="Athanasius" pitchFamily="2" charset="0"/>
              </a:rPr>
              <a:t>wk</a:t>
            </a:r>
            <a:r>
              <a:rPr lang="fr-FR" sz="2800" b="1" dirty="0">
                <a:latin typeface="Athanasius" pitchFamily="2" charset="0"/>
              </a:rPr>
              <a:t>  `</a:t>
            </a:r>
            <a:r>
              <a:rPr lang="fr-FR" sz="2800" b="1" dirty="0" err="1">
                <a:latin typeface="Athanasius" pitchFamily="2" charset="0"/>
              </a:rPr>
              <a:t>èp</a:t>
            </a:r>
            <a:r>
              <a:rPr lang="fr-FR" sz="2800" b="1" dirty="0">
                <a:latin typeface="Athanasius" pitchFamily="2" charset="0"/>
              </a:rPr>
              <a:t>]</a:t>
            </a:r>
            <a:r>
              <a:rPr lang="fr-FR" sz="2800" b="1" dirty="0" err="1">
                <a:latin typeface="Athanasius" pitchFamily="2" charset="0"/>
              </a:rPr>
              <a:t>hri</a:t>
            </a:r>
            <a:r>
              <a:rPr lang="fr-FR" sz="2800" b="1" dirty="0">
                <a:latin typeface="Athanasius" pitchFamily="2" charset="0"/>
              </a:rPr>
              <a:t>  `</a:t>
            </a:r>
            <a:r>
              <a:rPr lang="fr-FR" sz="2800" b="1" dirty="0" err="1">
                <a:latin typeface="Athanasius" pitchFamily="2" charset="0"/>
              </a:rPr>
              <a:t>èm</a:t>
            </a:r>
            <a:r>
              <a:rPr lang="fr-FR" sz="2800" b="1" dirty="0">
                <a:latin typeface="Athanasius" pitchFamily="2" charset="0"/>
              </a:rPr>
              <a:t>`</a:t>
            </a:r>
            <a:r>
              <a:rPr lang="fr-FR" sz="2800" b="1" dirty="0" err="1">
                <a:latin typeface="Athanasius" pitchFamily="2" charset="0"/>
              </a:rPr>
              <a:t>èvrwmi</a:t>
            </a:r>
            <a:r>
              <a:rPr lang="fr-FR" sz="2800" b="1" dirty="0">
                <a:latin typeface="Athanasius" pitchFamily="2" charset="0"/>
              </a:rPr>
              <a:t>  `</a:t>
            </a:r>
            <a:r>
              <a:rPr lang="fr-FR" sz="2800" b="1" dirty="0" err="1">
                <a:latin typeface="Athanasius" pitchFamily="2" charset="0"/>
              </a:rPr>
              <a:t>èariprovhteuin</a:t>
            </a:r>
            <a:r>
              <a:rPr lang="fr-FR" sz="2800" b="1" dirty="0">
                <a:latin typeface="Athanasius" pitchFamily="2" charset="0"/>
              </a:rPr>
              <a:t>  </a:t>
            </a:r>
            <a:r>
              <a:rPr lang="fr-FR" sz="2800" b="1" dirty="0" err="1">
                <a:latin typeface="Athanasius" pitchFamily="2" charset="0"/>
              </a:rPr>
              <a:t>ouo</a:t>
            </a:r>
            <a:r>
              <a:rPr lang="fr-FR" sz="2800" b="1" dirty="0">
                <a:latin typeface="Athanasius" pitchFamily="2" charset="0"/>
              </a:rPr>
              <a:t>\  </a:t>
            </a:r>
            <a:r>
              <a:rPr lang="fr-FR" sz="2800" b="1" dirty="0" err="1">
                <a:latin typeface="Athanasius" pitchFamily="2" charset="0"/>
              </a:rPr>
              <a:t>ek</a:t>
            </a:r>
            <a:r>
              <a:rPr lang="fr-FR" sz="2800" b="1" dirty="0">
                <a:latin typeface="Athanasius" pitchFamily="2" charset="0"/>
              </a:rPr>
              <a:t>`</a:t>
            </a:r>
            <a:r>
              <a:rPr lang="fr-FR" sz="2800" b="1" dirty="0" err="1">
                <a:latin typeface="Athanasius" pitchFamily="2" charset="0"/>
              </a:rPr>
              <a:t>èejoc</a:t>
            </a:r>
            <a:r>
              <a:rPr lang="fr-FR" sz="2800" b="1" dirty="0">
                <a:latin typeface="Athanasius" pitchFamily="2" charset="0"/>
              </a:rPr>
              <a:t> &gt; je  </a:t>
            </a:r>
            <a:r>
              <a:rPr lang="fr-FR" sz="2800" b="1" dirty="0" err="1">
                <a:latin typeface="Athanasius" pitchFamily="2" charset="0"/>
              </a:rPr>
              <a:t>nai</a:t>
            </a:r>
            <a:r>
              <a:rPr lang="fr-FR" sz="2800" b="1" dirty="0">
                <a:latin typeface="Athanasius" pitchFamily="2" charset="0"/>
              </a:rPr>
              <a:t>  ne </a:t>
            </a:r>
            <a:r>
              <a:rPr lang="fr-FR" sz="2800" b="1" dirty="0" err="1">
                <a:latin typeface="Athanasius" pitchFamily="2" charset="0"/>
              </a:rPr>
              <a:t>nh</a:t>
            </a:r>
            <a:r>
              <a:rPr lang="fr-FR" sz="2800" b="1" dirty="0">
                <a:latin typeface="Athanasius" pitchFamily="2" charset="0"/>
              </a:rPr>
              <a:t>`</a:t>
            </a:r>
            <a:r>
              <a:rPr lang="fr-FR" sz="2800" b="1" dirty="0" err="1">
                <a:latin typeface="Athanasius" pitchFamily="2" charset="0"/>
              </a:rPr>
              <a:t>èetefjw</a:t>
            </a:r>
            <a:r>
              <a:rPr lang="fr-FR" sz="2800" b="1" dirty="0">
                <a:latin typeface="Athanasius" pitchFamily="2" charset="0"/>
              </a:rPr>
              <a:t> `</a:t>
            </a:r>
            <a:r>
              <a:rPr lang="fr-FR" sz="2800" b="1" dirty="0" err="1">
                <a:latin typeface="Athanasius" pitchFamily="2" charset="0"/>
              </a:rPr>
              <a:t>èmmwou</a:t>
            </a:r>
            <a:r>
              <a:rPr lang="fr-FR" sz="2800" b="1" dirty="0">
                <a:latin typeface="Athanasius" pitchFamily="2" charset="0"/>
              </a:rPr>
              <a:t> `</a:t>
            </a:r>
            <a:r>
              <a:rPr lang="fr-FR" sz="2800" b="1" dirty="0" err="1">
                <a:latin typeface="Athanasius" pitchFamily="2" charset="0"/>
              </a:rPr>
              <a:t>ènje</a:t>
            </a:r>
            <a:r>
              <a:rPr lang="fr-FR" sz="2800" b="1" dirty="0">
                <a:latin typeface="Athanasius" pitchFamily="2" charset="0"/>
              </a:rPr>
              <a:t>  P_.</a:t>
            </a:r>
          </a:p>
          <a:p>
            <a:pPr marL="0" indent="0" algn="ctr">
              <a:buNone/>
            </a:pPr>
            <a:r>
              <a:rPr lang="fr-FR" sz="2800" b="1" dirty="0">
                <a:solidFill>
                  <a:srgbClr val="C00000"/>
                </a:solidFill>
                <a:latin typeface="CS Avva Shenouda" pitchFamily="34" charset="0"/>
                <a:cs typeface="Times New Roman" pitchFamily="18" charset="0"/>
              </a:rPr>
              <a:t>Ou`</a:t>
            </a:r>
            <a:r>
              <a:rPr lang="fr-FR" sz="2800" b="1" dirty="0" err="1">
                <a:solidFill>
                  <a:srgbClr val="C00000"/>
                </a:solidFill>
                <a:latin typeface="CS Avva Shenouda" pitchFamily="34" charset="0"/>
                <a:cs typeface="Times New Roman" pitchFamily="18" charset="0"/>
              </a:rPr>
              <a:t>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ni`</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2584202709"/>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L'épée, l'épée est tirée pour le massacre, fourbie pour dévorer, pour jeter des éclairs - pendant que tu as des visions vaines, que tu consultes des présages menteurs - pour égorger les vils criminels dont le jour approche avec le dernier de leurs crimes. Remets-la au fourreau. C'est au lieu où tu as été créé, au pays de ton origine que je te jugerai; je déverserai sur toi ma fureur, je soufflerai contre toi le feu de mon emportement,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وقل للسيف: أيها السيف المسلول للذبح، المصقول للنهاية، قم وأبرق </a:t>
            </a:r>
            <a:r>
              <a:rPr lang="ar-BH" sz="3600" b="1" dirty="0"/>
              <a:t>ب</a:t>
            </a:r>
            <a:r>
              <a:rPr lang="ar-SA" sz="3600" b="1" dirty="0" err="1"/>
              <a:t>رؤياك</a:t>
            </a:r>
            <a:r>
              <a:rPr lang="ar-SA" sz="3600" b="1" dirty="0"/>
              <a:t> الباطل وللتهديد بالكذب، لتقطع أعناق المخالفين الذي</a:t>
            </a:r>
            <a:r>
              <a:rPr lang="ar-BH" sz="3600" b="1" dirty="0"/>
              <a:t>ن</a:t>
            </a:r>
            <a:r>
              <a:rPr lang="ar-SA" sz="3600" b="1" dirty="0"/>
              <a:t> قد قربت </a:t>
            </a:r>
            <a:r>
              <a:rPr lang="ar-BH" sz="3600" b="1" dirty="0"/>
              <a:t>أ</a:t>
            </a:r>
            <a:r>
              <a:rPr lang="ar-SA" sz="3600" b="1" dirty="0" err="1"/>
              <a:t>يامهم</a:t>
            </a:r>
            <a:r>
              <a:rPr lang="ar-SA" sz="3600" b="1" dirty="0"/>
              <a:t>، وكمل زمان ظلمهم</a:t>
            </a:r>
            <a:r>
              <a:rPr lang="ar-BH" sz="3600" b="1" dirty="0" err="1"/>
              <a:t>.</a:t>
            </a:r>
            <a:r>
              <a:rPr lang="ar-SA" sz="3600" b="1" dirty="0"/>
              <a:t> </a:t>
            </a:r>
            <a:r>
              <a:rPr lang="ar-BH" sz="3600" b="1" dirty="0"/>
              <a:t>إ</a:t>
            </a:r>
            <a:r>
              <a:rPr lang="ar-SA" sz="3600" b="1" dirty="0"/>
              <a:t>رجع ولا تسترح</a:t>
            </a:r>
            <a:r>
              <a:rPr lang="ar-EG" sz="3600" b="1" dirty="0"/>
              <a:t> فى المكان الذى ولدت فيه، سأدينك فى أرضك</a:t>
            </a:r>
            <a:r>
              <a:rPr lang="ar-BH" sz="3600" b="1" dirty="0" err="1"/>
              <a:t>.</a:t>
            </a:r>
            <a:r>
              <a:rPr lang="ar-SA" sz="3600" b="1" dirty="0"/>
              <a:t> و</a:t>
            </a:r>
            <a:r>
              <a:rPr lang="ar-BH" sz="3600" b="1" dirty="0"/>
              <a:t>أفي</a:t>
            </a:r>
            <a:r>
              <a:rPr lang="ar-SA" sz="3600" b="1" dirty="0"/>
              <a:t>ض عليك رجزى وبنار سخطى أنفخ عليك غضبى</a:t>
            </a:r>
            <a:r>
              <a:rPr lang="ar-BH" sz="3600" b="1" dirty="0" err="1"/>
              <a:t>.</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1078925707"/>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et je te livrerai entre les mains d'hommes barbares, artisans de destruction. Tu seras la pâture du feu, ton sang coulera au milieu du pays, tu ne laisseras aucun souvenir, car moi, le Seigneur, j'ai parlé.</a:t>
            </a:r>
          </a:p>
          <a:p>
            <a:pPr marL="0" indent="3175" algn="just">
              <a:buNone/>
            </a:pPr>
            <a:endParaRPr lang="fr-FR" sz="2800" b="1" dirty="0"/>
          </a:p>
          <a:p>
            <a:pPr marL="0" indent="3175" algn="just">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وسأسلمك للبربر صانعي الهلاك، فتكون مأكلا للنار</a:t>
            </a:r>
            <a:r>
              <a:rPr lang="ar-BH" sz="3600" b="1" dirty="0" err="1"/>
              <a:t>،</a:t>
            </a:r>
            <a:r>
              <a:rPr lang="ar-SA" sz="3600" b="1" dirty="0"/>
              <a:t> ودمك يكون في وسط أرضك</a:t>
            </a:r>
            <a:r>
              <a:rPr lang="ar-BH" sz="3600" b="1" dirty="0" err="1"/>
              <a:t>.</a:t>
            </a:r>
            <a:r>
              <a:rPr lang="ar-SA" sz="3600" b="1" dirty="0"/>
              <a:t> ولا يكون لك ذكر لأني أنا الرب تكلمت.</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مجدا</a:t>
            </a:r>
            <a:r>
              <a:rPr lang="ar-BH" sz="3600" b="1" i="1" dirty="0">
                <a:solidFill>
                  <a:srgbClr val="C00000"/>
                </a:solidFill>
              </a:rPr>
              <a:t>ً</a:t>
            </a:r>
            <a:r>
              <a:rPr lang="ar-SA" sz="3600" b="1" i="1" dirty="0">
                <a:solidFill>
                  <a:srgbClr val="C00000"/>
                </a:solidFill>
              </a:rPr>
              <a:t> للثالوث الأقدس إلهنا آمين.</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 </a:t>
            </a:r>
            <a:r>
              <a:rPr lang="ar-SA" b="1" dirty="0">
                <a:solidFill>
                  <a:schemeClr val="bg1"/>
                </a:solidFill>
              </a:rPr>
              <a:t>ليلة 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5576630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79"/>
            <a:ext cx="11161239" cy="2808311"/>
          </a:xfrm>
        </p:spPr>
        <p:txBody>
          <a:bodyPr>
            <a:normAutofit fontScale="92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èetaproceuxh</a:t>
            </a:r>
            <a:r>
              <a:rPr lang="en-US" sz="4400" b="1" dirty="0">
                <a:latin typeface="Athanasius" pitchFamily="2" charset="0"/>
              </a:rPr>
              <a:t> &gt; mare </a:t>
            </a:r>
            <a:r>
              <a:rPr lang="en-US" sz="4400" b="1" dirty="0" err="1">
                <a:latin typeface="Athanasius" pitchFamily="2" charset="0"/>
              </a:rPr>
              <a:t>pa`è'rwou</a:t>
            </a:r>
            <a:r>
              <a:rPr lang="en-US" sz="4400" b="1" dirty="0">
                <a:latin typeface="Athanasius" pitchFamily="2" charset="0"/>
              </a:rPr>
              <a:t> `</a:t>
            </a:r>
            <a:r>
              <a:rPr lang="en-US" sz="4400" b="1" dirty="0" err="1">
                <a:latin typeface="Athanasius" pitchFamily="2" charset="0"/>
              </a:rPr>
              <a:t>èi</a:t>
            </a:r>
            <a:r>
              <a:rPr lang="en-US" sz="4400" b="1" dirty="0">
                <a:latin typeface="Athanasius" pitchFamily="2" charset="0"/>
              </a:rPr>
              <a:t>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èmpek`èmqo</a:t>
            </a:r>
            <a:r>
              <a:rPr lang="en-US" sz="4400" b="1" dirty="0">
                <a:latin typeface="Athanasius" pitchFamily="2" charset="0"/>
              </a:rPr>
              <a:t>. </a:t>
            </a:r>
            <a:r>
              <a:rPr lang="en-US" sz="4400" b="1" dirty="0" err="1">
                <a:latin typeface="Athanasius" pitchFamily="2" charset="0"/>
              </a:rPr>
              <a:t>Mpi`èe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a:t>
            </a:r>
            <a:r>
              <a:rPr lang="en-US" sz="4400" b="1" dirty="0" err="1">
                <a:latin typeface="Athanasius" pitchFamily="2" charset="0"/>
              </a:rPr>
              <a:t>thrf</a:t>
            </a:r>
            <a:r>
              <a:rPr lang="en-US" sz="4400" b="1" dirty="0">
                <a:latin typeface="Athanasius" pitchFamily="2" charset="0"/>
              </a:rPr>
              <a:t> </a:t>
            </a:r>
            <a:r>
              <a:rPr lang="en-US" sz="4400" b="1" dirty="0" err="1">
                <a:latin typeface="Athanasius" pitchFamily="2" charset="0"/>
              </a:rPr>
              <a:t>nau</a:t>
            </a:r>
            <a:r>
              <a:rPr lang="en-US" sz="4400" b="1" dirty="0">
                <a:latin typeface="Athanasius" pitchFamily="2" charset="0"/>
              </a:rPr>
              <a:t>;]w] </a:t>
            </a:r>
            <a:r>
              <a:rPr lang="en-US" sz="4400" b="1" dirty="0" err="1">
                <a:latin typeface="Athanasius" pitchFamily="2" charset="0"/>
              </a:rPr>
              <a:t>nhi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najaji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nhet</a:t>
            </a:r>
            <a:r>
              <a:rPr lang="en-US" sz="4400" b="1" dirty="0">
                <a:latin typeface="Athanasius" pitchFamily="2" charset="0"/>
              </a:rPr>
              <a:t>]</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ou</a:t>
            </a:r>
            <a:r>
              <a:rPr lang="en-US" sz="4400" b="1" dirty="0">
                <a:latin typeface="Athanasius" pitchFamily="2" charset="0"/>
              </a:rPr>
              <a:t>  `</a:t>
            </a:r>
            <a:r>
              <a:rPr lang="en-US" sz="4400" b="1" dirty="0" err="1">
                <a:latin typeface="Athanasius" pitchFamily="2" charset="0"/>
              </a:rPr>
              <a:t>èejwi</a:t>
            </a:r>
            <a:r>
              <a:rPr lang="en-US" sz="4400" b="1" dirty="0">
                <a:latin typeface="Athanasius" pitchFamily="2" charset="0"/>
              </a:rPr>
              <a:t>  </a:t>
            </a:r>
            <a:r>
              <a:rPr lang="en-US" sz="4400" b="1" dirty="0" err="1">
                <a:latin typeface="Athanasius" pitchFamily="2" charset="0"/>
              </a:rPr>
              <a:t>nauwrk</a:t>
            </a:r>
            <a:r>
              <a:rPr lang="en-US" sz="4400" b="1" dirty="0">
                <a:latin typeface="Athanasius" pitchFamily="2" charset="0"/>
              </a:rPr>
              <a:t>   `</a:t>
            </a:r>
            <a:r>
              <a:rPr lang="en-US" sz="4400" b="1" dirty="0" err="1">
                <a:latin typeface="Athanasius" pitchFamily="2" charset="0"/>
              </a:rPr>
              <a:t>èe`è</a:t>
            </a:r>
            <a:r>
              <a:rPr lang="en-US" sz="4400" b="1" dirty="0">
                <a:latin typeface="Athanasius" pitchFamily="2" charset="0"/>
              </a:rPr>
              <a:t>\rai   </a:t>
            </a:r>
            <a:r>
              <a:rPr lang="en-US" sz="4400" b="1" dirty="0" err="1">
                <a:latin typeface="Athanasius" pitchFamily="2" charset="0"/>
              </a:rPr>
              <a:t>pe</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١٠١ : ١، ٧</a:t>
            </a:r>
            <a:endParaRPr lang="fr-FR" sz="2800" b="1" i="1" dirty="0">
              <a:solidFill>
                <a:srgbClr val="C00000"/>
              </a:solidFill>
            </a:endParaRPr>
          </a:p>
          <a:p>
            <a:pPr algn="just" rtl="1"/>
            <a:r>
              <a:rPr lang="ar-SA" sz="3600" b="1" dirty="0">
                <a:latin typeface="Times New Roman" panose="02020603050405020304" pitchFamily="18" charset="0"/>
              </a:rPr>
              <a:t>يا رب </a:t>
            </a:r>
            <a:r>
              <a:rPr lang="ar-EG" sz="3600" b="1" dirty="0">
                <a:latin typeface="Times New Roman" panose="02020603050405020304" pitchFamily="18" charset="0"/>
              </a:rPr>
              <a:t>إ</a:t>
            </a:r>
            <a:r>
              <a:rPr lang="ar-SA" sz="3600" b="1" dirty="0" err="1">
                <a:latin typeface="Times New Roman" panose="02020603050405020304" pitchFamily="18" charset="0"/>
              </a:rPr>
              <a:t>ستمع</a:t>
            </a:r>
            <a:r>
              <a:rPr lang="ar-SA" sz="3600" b="1" dirty="0">
                <a:latin typeface="Times New Roman" panose="02020603050405020304" pitchFamily="18" charset="0"/>
              </a:rPr>
              <a:t> صلاتي وليصعد أمامك صراخي. النهار كله كان يعيرني أعدائي، والذين يمدحونني كانوا يتحالفون على</a:t>
            </a:r>
            <a:r>
              <a:rPr lang="ar-EG" sz="3600" b="1" dirty="0">
                <a:latin typeface="Times New Roman" panose="02020603050405020304" pitchFamily="18" charset="0"/>
              </a:rPr>
              <a:t>ّ</a:t>
            </a:r>
            <a:r>
              <a:rPr lang="ar-SA" sz="3600" b="1" dirty="0">
                <a:latin typeface="Times New Roman" panose="02020603050405020304" pitchFamily="18" charset="0"/>
              </a:rPr>
              <a:t> </a:t>
            </a:r>
            <a:r>
              <a:rPr lang="fr-FR" sz="3600" b="1" dirty="0">
                <a:latin typeface="Times New Roman" panose="02020603050405020304" pitchFamily="18" charset="0"/>
              </a:rPr>
              <a:t>.</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101 : 1 et 9</a:t>
            </a:r>
          </a:p>
          <a:p>
            <a:pPr marL="0" indent="0" algn="just">
              <a:lnSpc>
                <a:spcPct val="90000"/>
              </a:lnSpc>
              <a:buNone/>
            </a:pPr>
            <a:r>
              <a:rPr lang="fr-FR" sz="2800" b="1" dirty="0"/>
              <a:t>Seigneur, entends ma prière et que mon cri parvienne jusqu'à Toi. Le jour, mes ennemis m'outragent;  ceux qui me louaient me maudissent.  </a:t>
            </a:r>
            <a:r>
              <a:rPr lang="fr-FR" sz="2800" b="1" dirty="0">
                <a:solidFill>
                  <a:srgbClr val="C00000"/>
                </a:solidFill>
              </a:rPr>
              <a:t>Alléluia</a:t>
            </a:r>
          </a:p>
        </p:txBody>
      </p:sp>
    </p:spTree>
    <p:extLst>
      <p:ext uri="{BB962C8B-B14F-4D97-AF65-F5344CB8AC3E}">
        <p14:creationId xmlns:p14="http://schemas.microsoft.com/office/powerpoint/2010/main" val="3419977472"/>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11676353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947315112"/>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a:t>
            </a:r>
            <a:r>
              <a:rPr lang="fr-FR" sz="3600" b="1" dirty="0">
                <a:solidFill>
                  <a:srgbClr val="C00000"/>
                </a:solidFill>
                <a:latin typeface="Book Antiqua" panose="02040602050305030304" pitchFamily="18" charset="0"/>
              </a:rPr>
              <a:t> 9</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التاسعة  من ليلة الجمعة العظيمة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317422283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662245907"/>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20691775"/>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3912492825"/>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808312"/>
          </a:xfrm>
        </p:spPr>
        <p:txBody>
          <a:bodyPr>
            <a:normAutofit fontScale="5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5300" b="1" dirty="0">
                <a:latin typeface="Athanasius" pitchFamily="2" charset="0"/>
              </a:rPr>
              <a:t>N</a:t>
            </a:r>
            <a:r>
              <a:rPr lang="fr-FR" sz="5300" b="1" dirty="0" err="1">
                <a:latin typeface="Athanasius" pitchFamily="2" charset="0"/>
              </a:rPr>
              <a:t>hetcaji</a:t>
            </a:r>
            <a:r>
              <a:rPr lang="fr-FR" sz="5300" b="1" dirty="0">
                <a:latin typeface="Athanasius" pitchFamily="2" charset="0"/>
              </a:rPr>
              <a:t> nem </a:t>
            </a:r>
            <a:r>
              <a:rPr lang="fr-FR" sz="5300" b="1" dirty="0" err="1">
                <a:latin typeface="Athanasius" pitchFamily="2" charset="0"/>
              </a:rPr>
              <a:t>nou`è</a:t>
            </a:r>
            <a:r>
              <a:rPr lang="fr-FR" sz="5300" b="1" dirty="0">
                <a:latin typeface="Athanasius" pitchFamily="2" charset="0"/>
              </a:rPr>
              <a:t>]</a:t>
            </a:r>
            <a:r>
              <a:rPr lang="fr-FR" sz="5300" b="1" dirty="0" err="1">
                <a:latin typeface="Athanasius" pitchFamily="2" charset="0"/>
              </a:rPr>
              <a:t>vhr</a:t>
            </a:r>
            <a:r>
              <a:rPr lang="fr-FR" sz="5300" b="1" dirty="0">
                <a:latin typeface="Athanasius" pitchFamily="2" charset="0"/>
              </a:rPr>
              <a:t> 'en ou\</a:t>
            </a:r>
            <a:r>
              <a:rPr lang="fr-FR" sz="5300" b="1" dirty="0" err="1">
                <a:latin typeface="Athanasius" pitchFamily="2" charset="0"/>
              </a:rPr>
              <a:t>irhnh</a:t>
            </a:r>
            <a:r>
              <a:rPr lang="fr-FR" sz="5300" b="1" dirty="0">
                <a:latin typeface="Athanasius" pitchFamily="2" charset="0"/>
              </a:rPr>
              <a:t> \</a:t>
            </a:r>
            <a:r>
              <a:rPr lang="fr-FR" sz="5300" b="1" dirty="0" err="1">
                <a:latin typeface="Athanasius" pitchFamily="2" charset="0"/>
              </a:rPr>
              <a:t>anpet</a:t>
            </a:r>
            <a:r>
              <a:rPr lang="fr-FR" sz="5300" b="1" dirty="0">
                <a:latin typeface="Athanasius" pitchFamily="2" charset="0"/>
              </a:rPr>
              <a:t>\</a:t>
            </a:r>
            <a:r>
              <a:rPr lang="fr-FR" sz="5300" b="1" dirty="0" err="1">
                <a:latin typeface="Athanasius" pitchFamily="2" charset="0"/>
              </a:rPr>
              <a:t>wou</a:t>
            </a:r>
            <a:r>
              <a:rPr lang="fr-FR" sz="5300" b="1" dirty="0">
                <a:latin typeface="Athanasius" pitchFamily="2" charset="0"/>
              </a:rPr>
              <a:t> de </a:t>
            </a:r>
            <a:r>
              <a:rPr lang="fr-FR" sz="5300" b="1" dirty="0" err="1">
                <a:latin typeface="Athanasius" pitchFamily="2" charset="0"/>
              </a:rPr>
              <a:t>et'en</a:t>
            </a:r>
            <a:r>
              <a:rPr lang="fr-FR" sz="5300" b="1" dirty="0">
                <a:latin typeface="Athanasius" pitchFamily="2" charset="0"/>
              </a:rPr>
              <a:t> </a:t>
            </a:r>
            <a:r>
              <a:rPr lang="fr-FR" sz="5300" b="1" dirty="0" err="1">
                <a:latin typeface="Athanasius" pitchFamily="2" charset="0"/>
              </a:rPr>
              <a:t>nou</a:t>
            </a:r>
            <a:r>
              <a:rPr lang="fr-FR" sz="5300" b="1" dirty="0">
                <a:latin typeface="Athanasius" pitchFamily="2" charset="0"/>
              </a:rPr>
              <a:t>\</a:t>
            </a:r>
            <a:r>
              <a:rPr lang="fr-FR" sz="5300" b="1" dirty="0" err="1">
                <a:latin typeface="Athanasius" pitchFamily="2" charset="0"/>
              </a:rPr>
              <a:t>ht</a:t>
            </a:r>
            <a:r>
              <a:rPr lang="fr-FR" sz="5300" b="1" dirty="0">
                <a:latin typeface="Athanasius" pitchFamily="2" charset="0"/>
              </a:rPr>
              <a:t>  &gt; moi </a:t>
            </a:r>
            <a:r>
              <a:rPr lang="fr-FR" sz="5300" b="1" dirty="0" err="1">
                <a:latin typeface="Athanasius" pitchFamily="2" charset="0"/>
              </a:rPr>
              <a:t>nwou</a:t>
            </a:r>
            <a:r>
              <a:rPr lang="fr-FR" sz="5300" b="1" dirty="0">
                <a:latin typeface="Athanasius" pitchFamily="2" charset="0"/>
              </a:rPr>
              <a:t> P_ kata  </a:t>
            </a:r>
            <a:r>
              <a:rPr lang="fr-FR" sz="5300" b="1" dirty="0" err="1">
                <a:latin typeface="Athanasius" pitchFamily="2" charset="0"/>
              </a:rPr>
              <a:t>nou`è</a:t>
            </a:r>
            <a:r>
              <a:rPr lang="fr-FR" sz="5300" b="1" dirty="0">
                <a:latin typeface="Athanasius" pitchFamily="2" charset="0"/>
              </a:rPr>
              <a:t>\</a:t>
            </a:r>
            <a:r>
              <a:rPr lang="fr-FR" sz="5300" b="1" dirty="0" err="1">
                <a:latin typeface="Athanasius" pitchFamily="2" charset="0"/>
              </a:rPr>
              <a:t>bhoui</a:t>
            </a:r>
            <a:r>
              <a:rPr lang="fr-FR" sz="5300" b="1" dirty="0">
                <a:latin typeface="Athanasius" pitchFamily="2" charset="0"/>
              </a:rPr>
              <a:t>  &gt;  nem  kata  ;</a:t>
            </a:r>
            <a:r>
              <a:rPr lang="fr-FR" sz="5300" b="1" dirty="0" err="1">
                <a:latin typeface="Athanasius" pitchFamily="2" charset="0"/>
              </a:rPr>
              <a:t>metpet</a:t>
            </a:r>
            <a:r>
              <a:rPr lang="fr-FR" sz="5300" b="1" dirty="0">
                <a:latin typeface="Athanasius" pitchFamily="2" charset="0"/>
              </a:rPr>
              <a:t>\</a:t>
            </a:r>
            <a:r>
              <a:rPr lang="fr-FR" sz="5300" b="1" dirty="0" err="1">
                <a:latin typeface="Athanasius" pitchFamily="2" charset="0"/>
              </a:rPr>
              <a:t>wou</a:t>
            </a:r>
            <a:r>
              <a:rPr lang="fr-FR" sz="5300" b="1" dirty="0">
                <a:latin typeface="Athanasius" pitchFamily="2" charset="0"/>
              </a:rPr>
              <a:t>  `</a:t>
            </a:r>
            <a:r>
              <a:rPr lang="fr-FR" sz="5300" b="1" dirty="0" err="1">
                <a:latin typeface="Athanasius" pitchFamily="2" charset="0"/>
              </a:rPr>
              <a:t>ènte</a:t>
            </a:r>
            <a:r>
              <a:rPr lang="fr-FR" sz="5300" b="1" dirty="0">
                <a:latin typeface="Athanasius" pitchFamily="2" charset="0"/>
              </a:rPr>
              <a:t>  </a:t>
            </a:r>
            <a:r>
              <a:rPr lang="fr-FR" sz="5300" b="1" dirty="0" err="1">
                <a:latin typeface="Athanasius" pitchFamily="2" charset="0"/>
              </a:rPr>
              <a:t>nou`è</a:t>
            </a:r>
            <a:r>
              <a:rPr lang="fr-FR" sz="5300" b="1" dirty="0">
                <a:latin typeface="Athanasius" pitchFamily="2" charset="0"/>
              </a:rPr>
              <a:t>\</a:t>
            </a:r>
            <a:r>
              <a:rPr lang="fr-FR" sz="5300" b="1" dirty="0" err="1">
                <a:latin typeface="Athanasius" pitchFamily="2" charset="0"/>
              </a:rPr>
              <a:t>bhou`èi</a:t>
            </a:r>
            <a:r>
              <a:rPr lang="fr-FR" sz="5300" b="1" dirty="0">
                <a:latin typeface="Athanasius" pitchFamily="2" charset="0"/>
              </a:rPr>
              <a:t>   &gt;</a:t>
            </a:r>
            <a:r>
              <a:rPr lang="fr-FR" sz="5300" b="1" dirty="0">
                <a:solidFill>
                  <a:srgbClr val="C00000"/>
                </a:solidFill>
                <a:latin typeface="Athanasius" pitchFamily="2" charset="0"/>
              </a:rPr>
              <a:t> `</a:t>
            </a:r>
            <a:r>
              <a:rPr lang="fr-FR" sz="5300" b="1" dirty="0" err="1">
                <a:solidFill>
                  <a:srgbClr val="C00000"/>
                </a:solidFill>
                <a:latin typeface="Athanasius" pitchFamily="2" charset="0"/>
              </a:rPr>
              <a:t>allhloui`a</a:t>
            </a:r>
            <a:endParaRPr lang="fr-FR" sz="5300" b="1" dirty="0">
              <a:solidFill>
                <a:srgbClr val="C00000"/>
              </a:solidFill>
              <a:latin typeface="Athanasius" pitchFamily="2" charset="0"/>
            </a:endParaRPr>
          </a:p>
          <a:p>
            <a:pPr marL="0" indent="0" algn="just">
              <a:buNone/>
            </a:pPr>
            <a:r>
              <a:rPr lang="en-US" sz="5300" b="1" dirty="0">
                <a:latin typeface="Athanasius" pitchFamily="2" charset="0"/>
              </a:rPr>
              <a:t>M</a:t>
            </a:r>
            <a:r>
              <a:rPr lang="fr-FR" sz="5300" b="1" dirty="0" err="1">
                <a:latin typeface="Athanasius" pitchFamily="2" charset="0"/>
              </a:rPr>
              <a:t>arousi</a:t>
            </a:r>
            <a:r>
              <a:rPr lang="fr-FR" sz="5300" b="1" dirty="0">
                <a:latin typeface="Athanasius" pitchFamily="2" charset="0"/>
              </a:rPr>
              <a:t>]</a:t>
            </a:r>
            <a:r>
              <a:rPr lang="fr-FR" sz="5300" b="1" dirty="0" err="1">
                <a:latin typeface="Athanasius" pitchFamily="2" charset="0"/>
              </a:rPr>
              <a:t>ipi</a:t>
            </a:r>
            <a:r>
              <a:rPr lang="fr-FR" sz="5300" b="1" dirty="0">
                <a:latin typeface="Athanasius" pitchFamily="2" charset="0"/>
              </a:rPr>
              <a:t> </a:t>
            </a:r>
            <a:r>
              <a:rPr lang="fr-FR" sz="5300" b="1" dirty="0" err="1">
                <a:latin typeface="Athanasius" pitchFamily="2" charset="0"/>
              </a:rPr>
              <a:t>ouo</a:t>
            </a:r>
            <a:r>
              <a:rPr lang="fr-FR" sz="5300" b="1" dirty="0">
                <a:latin typeface="Athanasius" pitchFamily="2" charset="0"/>
              </a:rPr>
              <a:t>\ `</a:t>
            </a:r>
            <a:r>
              <a:rPr lang="fr-FR" sz="5300" b="1" dirty="0" err="1">
                <a:latin typeface="Athanasius" pitchFamily="2" charset="0"/>
              </a:rPr>
              <a:t>èncesi</a:t>
            </a:r>
            <a:r>
              <a:rPr lang="fr-FR" sz="5300" b="1" dirty="0">
                <a:latin typeface="Athanasius" pitchFamily="2" charset="0"/>
              </a:rPr>
              <a:t>]w] `</a:t>
            </a:r>
            <a:r>
              <a:rPr lang="fr-FR" sz="5300" b="1" dirty="0" err="1">
                <a:latin typeface="Athanasius" pitchFamily="2" charset="0"/>
              </a:rPr>
              <a:t>ènje</a:t>
            </a:r>
            <a:r>
              <a:rPr lang="fr-FR" sz="5300" b="1" dirty="0">
                <a:latin typeface="Athanasius" pitchFamily="2" charset="0"/>
              </a:rPr>
              <a:t> </a:t>
            </a:r>
            <a:r>
              <a:rPr lang="fr-FR" sz="5300" b="1" dirty="0" err="1">
                <a:latin typeface="Athanasius" pitchFamily="2" charset="0"/>
              </a:rPr>
              <a:t>ouon</a:t>
            </a:r>
            <a:r>
              <a:rPr lang="fr-FR" sz="5300" b="1" dirty="0">
                <a:latin typeface="Athanasius" pitchFamily="2" charset="0"/>
              </a:rPr>
              <a:t> </a:t>
            </a:r>
            <a:r>
              <a:rPr lang="fr-FR" sz="5300" b="1" dirty="0" err="1">
                <a:latin typeface="Athanasius" pitchFamily="2" charset="0"/>
              </a:rPr>
              <a:t>niben</a:t>
            </a:r>
            <a:r>
              <a:rPr lang="fr-FR" sz="5300" b="1" dirty="0">
                <a:latin typeface="Athanasius" pitchFamily="2" charset="0"/>
              </a:rPr>
              <a:t> </a:t>
            </a:r>
            <a:r>
              <a:rPr lang="fr-FR" sz="5300" b="1" dirty="0" err="1">
                <a:latin typeface="Athanasius" pitchFamily="2" charset="0"/>
              </a:rPr>
              <a:t>etkw</a:t>
            </a:r>
            <a:r>
              <a:rPr lang="fr-FR" sz="5300" b="1" dirty="0">
                <a:latin typeface="Athanasius" pitchFamily="2" charset="0"/>
              </a:rPr>
              <a:t>; `</a:t>
            </a:r>
            <a:r>
              <a:rPr lang="fr-FR" sz="5300" b="1" dirty="0" err="1">
                <a:latin typeface="Athanasius" pitchFamily="2" charset="0"/>
              </a:rPr>
              <a:t>ènca</a:t>
            </a:r>
            <a:r>
              <a:rPr lang="fr-FR" sz="5300" b="1" dirty="0">
                <a:latin typeface="Athanasius" pitchFamily="2" charset="0"/>
              </a:rPr>
              <a:t> </a:t>
            </a:r>
            <a:r>
              <a:rPr lang="fr-FR" sz="5300" b="1" dirty="0" err="1">
                <a:latin typeface="Athanasius" pitchFamily="2" charset="0"/>
              </a:rPr>
              <a:t>tayuxh</a:t>
            </a:r>
            <a:r>
              <a:rPr lang="fr-FR" sz="5300" b="1" dirty="0">
                <a:latin typeface="Athanasius" pitchFamily="2" charset="0"/>
              </a:rPr>
              <a:t> &gt; </a:t>
            </a:r>
            <a:r>
              <a:rPr lang="fr-FR" sz="5300" b="1" dirty="0" err="1">
                <a:latin typeface="Athanasius" pitchFamily="2" charset="0"/>
              </a:rPr>
              <a:t>maroukotou</a:t>
            </a:r>
            <a:r>
              <a:rPr lang="fr-FR" sz="5300" b="1" dirty="0">
                <a:latin typeface="Athanasius" pitchFamily="2" charset="0"/>
              </a:rPr>
              <a:t> `</a:t>
            </a:r>
            <a:r>
              <a:rPr lang="fr-FR" sz="5300" b="1" dirty="0" err="1">
                <a:latin typeface="Athanasius" pitchFamily="2" charset="0"/>
              </a:rPr>
              <a:t>èeva</a:t>
            </a:r>
            <a:r>
              <a:rPr lang="fr-FR" sz="5300" b="1" dirty="0">
                <a:latin typeface="Athanasius" pitchFamily="2" charset="0"/>
              </a:rPr>
              <a:t>\ou </a:t>
            </a:r>
            <a:r>
              <a:rPr lang="fr-FR" sz="5300" b="1" dirty="0" err="1">
                <a:latin typeface="Athanasius" pitchFamily="2" charset="0"/>
              </a:rPr>
              <a:t>ouo</a:t>
            </a:r>
            <a:r>
              <a:rPr lang="fr-FR" sz="5300" b="1" dirty="0">
                <a:latin typeface="Athanasius" pitchFamily="2" charset="0"/>
              </a:rPr>
              <a:t>\ `</a:t>
            </a:r>
            <a:r>
              <a:rPr lang="fr-FR" sz="5300" b="1" dirty="0" err="1">
                <a:latin typeface="Athanasius" pitchFamily="2" charset="0"/>
              </a:rPr>
              <a:t>èncesi</a:t>
            </a:r>
            <a:r>
              <a:rPr lang="fr-FR" sz="5300" b="1" dirty="0">
                <a:latin typeface="Athanasius" pitchFamily="2" charset="0"/>
              </a:rPr>
              <a:t>]</a:t>
            </a:r>
            <a:r>
              <a:rPr lang="fr-FR" sz="5300" b="1" dirty="0" err="1">
                <a:latin typeface="Athanasius" pitchFamily="2" charset="0"/>
              </a:rPr>
              <a:t>ipi</a:t>
            </a:r>
            <a:r>
              <a:rPr lang="fr-FR" sz="5300" b="1" dirty="0">
                <a:latin typeface="Athanasius" pitchFamily="2" charset="0"/>
              </a:rPr>
              <a:t> `</a:t>
            </a:r>
            <a:r>
              <a:rPr lang="fr-FR" sz="5300" b="1" dirty="0" err="1">
                <a:latin typeface="Athanasius" pitchFamily="2" charset="0"/>
              </a:rPr>
              <a:t>ènje</a:t>
            </a:r>
            <a:r>
              <a:rPr lang="fr-FR" sz="5300" b="1" dirty="0">
                <a:latin typeface="Athanasius" pitchFamily="2" charset="0"/>
              </a:rPr>
              <a:t> </a:t>
            </a:r>
            <a:r>
              <a:rPr lang="fr-FR" sz="5300" b="1" dirty="0" err="1">
                <a:latin typeface="Athanasius" pitchFamily="2" charset="0"/>
              </a:rPr>
              <a:t>nhetcosni</a:t>
            </a:r>
            <a:r>
              <a:rPr lang="fr-FR" sz="5300" b="1" dirty="0">
                <a:latin typeface="Athanasius" pitchFamily="2" charset="0"/>
              </a:rPr>
              <a:t> `</a:t>
            </a:r>
            <a:r>
              <a:rPr lang="fr-FR" sz="5300" b="1" dirty="0" err="1">
                <a:latin typeface="Athanasius" pitchFamily="2" charset="0"/>
              </a:rPr>
              <a:t>èeroi</a:t>
            </a:r>
            <a:r>
              <a:rPr lang="fr-FR" sz="5300" b="1" dirty="0">
                <a:latin typeface="Athanasius" pitchFamily="2" charset="0"/>
              </a:rPr>
              <a:t> `</a:t>
            </a:r>
            <a:r>
              <a:rPr lang="fr-FR" sz="5300" b="1" dirty="0" err="1">
                <a:latin typeface="Athanasius" pitchFamily="2" charset="0"/>
              </a:rPr>
              <a:t>èn</a:t>
            </a:r>
            <a:r>
              <a:rPr lang="fr-FR" sz="5300" b="1" dirty="0">
                <a:latin typeface="Athanasius" pitchFamily="2" charset="0"/>
              </a:rPr>
              <a:t>\</a:t>
            </a:r>
            <a:r>
              <a:rPr lang="fr-FR" sz="5300" b="1" dirty="0" err="1">
                <a:latin typeface="Athanasius" pitchFamily="2" charset="0"/>
              </a:rPr>
              <a:t>anpet</a:t>
            </a:r>
            <a:r>
              <a:rPr lang="fr-FR" sz="5300" b="1" dirty="0">
                <a:latin typeface="Athanasius" pitchFamily="2" charset="0"/>
              </a:rPr>
              <a:t>\</a:t>
            </a:r>
            <a:r>
              <a:rPr lang="fr-FR" sz="5300" b="1" dirty="0" err="1">
                <a:latin typeface="Athanasius" pitchFamily="2" charset="0"/>
              </a:rPr>
              <a:t>wou</a:t>
            </a:r>
            <a:r>
              <a:rPr lang="fr-FR" sz="5300" b="1" dirty="0">
                <a:latin typeface="Athanasius" pitchFamily="2" charset="0"/>
              </a:rPr>
              <a:t> &gt;</a:t>
            </a:r>
            <a:r>
              <a:rPr lang="fr-FR" sz="5300" b="1" dirty="0">
                <a:solidFill>
                  <a:srgbClr val="C00000"/>
                </a:solidFill>
                <a:latin typeface="Athanasius" pitchFamily="2" charset="0"/>
              </a:rPr>
              <a:t> `</a:t>
            </a:r>
            <a:r>
              <a:rPr lang="fr-FR" sz="5300" b="1" dirty="0" err="1">
                <a:solidFill>
                  <a:srgbClr val="C00000"/>
                </a:solidFill>
                <a:latin typeface="Athanasius" pitchFamily="2" charset="0"/>
              </a:rPr>
              <a:t>allhloui`a</a:t>
            </a:r>
            <a:endParaRPr lang="fr-FR" sz="53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fontScale="85000" lnSpcReduction="20000"/>
          </a:bodyPr>
          <a:lstStyle/>
          <a:p>
            <a:pPr algn="just" rtl="1"/>
            <a:r>
              <a:rPr lang="ar-SA" sz="2800" b="1" i="1" dirty="0">
                <a:solidFill>
                  <a:srgbClr val="C00000"/>
                </a:solidFill>
              </a:rPr>
              <a:t>مزمور  ٢٧ : ٤، ٥ </a:t>
            </a:r>
            <a:endParaRPr lang="fr-FR" sz="2800" b="1" i="1" dirty="0">
              <a:solidFill>
                <a:srgbClr val="C00000"/>
              </a:solidFill>
            </a:endParaRPr>
          </a:p>
          <a:p>
            <a:pPr algn="just" rtl="1"/>
            <a:r>
              <a:rPr lang="ar-SA" sz="3600" b="1" dirty="0"/>
              <a:t>المتكلمون مع أصحابهم بالسلام والشرور في قلوبهم،</a:t>
            </a:r>
            <a:r>
              <a:rPr lang="fr-FR" sz="3600" b="1" dirty="0"/>
              <a:t> </a:t>
            </a:r>
            <a:r>
              <a:rPr lang="ar-SA" sz="3600" b="1" dirty="0"/>
              <a:t>أعطهم يا رب كحسب أفعالهم ومثل شر أعمالهم</a:t>
            </a:r>
            <a:r>
              <a:rPr lang="fr-FR" sz="3600" b="1" dirty="0"/>
              <a:t> </a:t>
            </a:r>
            <a:r>
              <a:rPr lang="ar-SA" sz="2800" b="1" dirty="0" err="1">
                <a:solidFill>
                  <a:srgbClr val="C00000"/>
                </a:solidFill>
              </a:rPr>
              <a:t>الليلويا</a:t>
            </a:r>
            <a:r>
              <a:rPr lang="ar-SA" sz="3600" b="1" dirty="0">
                <a:solidFill>
                  <a:srgbClr val="C00000"/>
                </a:solidFill>
              </a:rPr>
              <a:t>.</a:t>
            </a:r>
            <a:endParaRPr lang="fr-FR" sz="3600" b="1" dirty="0">
              <a:solidFill>
                <a:srgbClr val="C00000"/>
              </a:solidFill>
            </a:endParaRPr>
          </a:p>
          <a:p>
            <a:pPr algn="just" rtl="1"/>
            <a:r>
              <a:rPr lang="ar-SA" sz="2800" b="1" i="1" dirty="0">
                <a:solidFill>
                  <a:srgbClr val="C00000"/>
                </a:solidFill>
              </a:rPr>
              <a:t>مزمور  ٣٤: ٤، ٥</a:t>
            </a:r>
            <a:endParaRPr lang="fr-FR" sz="2800" b="1" i="1" dirty="0">
              <a:solidFill>
                <a:srgbClr val="C00000"/>
              </a:solidFill>
            </a:endParaRPr>
          </a:p>
          <a:p>
            <a:pPr algn="just" rtl="1"/>
            <a:r>
              <a:rPr lang="ar-SA" sz="3600" b="1" dirty="0"/>
              <a:t>فليخز ويخجل جميع اللذين يطلبون نفسى، وليرتدوا إلى الوراء ويفتضح الذين يتآمرون على</a:t>
            </a:r>
            <a:r>
              <a:rPr lang="ar-BH" sz="3600" b="1" dirty="0"/>
              <a:t>ّ</a:t>
            </a:r>
            <a:r>
              <a:rPr lang="ar-SA" sz="3600" b="1" dirty="0"/>
              <a:t> بالسوء: </a:t>
            </a:r>
            <a:r>
              <a:rPr lang="ar-SA" sz="2800" b="1" dirty="0" err="1">
                <a:solidFill>
                  <a:srgbClr val="C00000"/>
                </a:solidFill>
              </a:rPr>
              <a:t>الليلويا</a:t>
            </a:r>
            <a:r>
              <a:rPr lang="ar-SA" sz="3600" b="1" dirty="0">
                <a:solidFill>
                  <a:srgbClr val="C00000"/>
                </a:solidFill>
              </a:rPr>
              <a:t>.</a:t>
            </a:r>
            <a:endParaRPr lang="fr-FR" sz="3600" b="1" dirty="0">
              <a:solidFill>
                <a:srgbClr val="C00000"/>
              </a:solidFill>
            </a:endParaRPr>
          </a:p>
          <a:p>
            <a:pPr algn="just" rtl="1"/>
            <a:endParaRPr lang="ar-SA" sz="2800" b="1" i="1" dirty="0">
              <a:solidFill>
                <a:srgbClr val="C00000"/>
              </a:solidFill>
            </a:endParaRPr>
          </a:p>
          <a:p>
            <a:pPr algn="just" rtl="1"/>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
        <p:nvSpPr>
          <p:cNvPr id="7" name="Espace réservé du contenu 2"/>
          <p:cNvSpPr txBox="1">
            <a:spLocks/>
          </p:cNvSpPr>
          <p:nvPr/>
        </p:nvSpPr>
        <p:spPr>
          <a:xfrm>
            <a:off x="407368" y="3212976"/>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200" b="1" i="1" dirty="0">
                <a:solidFill>
                  <a:srgbClr val="C00000"/>
                </a:solidFill>
              </a:rPr>
              <a:t>Psaume  27 : 3 et 4</a:t>
            </a:r>
          </a:p>
          <a:p>
            <a:pPr marL="0" indent="0" algn="just">
              <a:lnSpc>
                <a:spcPct val="90000"/>
              </a:lnSpc>
              <a:buNone/>
            </a:pPr>
            <a:r>
              <a:rPr lang="fr-FR" sz="2200" b="1" dirty="0"/>
              <a:t>A leurs voisins ils parlent de paix quand le mal est dans leur cœur. Traite-les Seigneur d'après leurs </a:t>
            </a:r>
            <a:r>
              <a:rPr lang="fr-FR" sz="2200" b="1" dirty="0" err="1"/>
              <a:t>oeuvres</a:t>
            </a:r>
            <a:r>
              <a:rPr lang="fr-FR" sz="2200" b="1" dirty="0"/>
              <a:t>, rends-leur ce qu'ils méritent. </a:t>
            </a:r>
            <a:r>
              <a:rPr lang="fr-FR" sz="2200" b="1" dirty="0">
                <a:solidFill>
                  <a:srgbClr val="C00000"/>
                </a:solidFill>
              </a:rPr>
              <a:t>Alléluia</a:t>
            </a:r>
          </a:p>
          <a:p>
            <a:pPr marL="0" indent="0" algn="just">
              <a:lnSpc>
                <a:spcPct val="90000"/>
              </a:lnSpc>
              <a:buNone/>
            </a:pPr>
            <a:r>
              <a:rPr lang="fr-FR" sz="2200" b="1" i="1" dirty="0">
                <a:solidFill>
                  <a:srgbClr val="C00000"/>
                </a:solidFill>
              </a:rPr>
              <a:t>Psaume   34 : 4, 5</a:t>
            </a:r>
          </a:p>
          <a:p>
            <a:pPr marL="0" indent="0" algn="just">
              <a:lnSpc>
                <a:spcPct val="90000"/>
              </a:lnSpc>
              <a:buNone/>
            </a:pPr>
            <a:r>
              <a:rPr lang="fr-FR" sz="2200" b="1" dirty="0"/>
              <a:t>Qu'ils soient humiliés, déshonorés ceux qui s'en prennent à ma vie. qu'ils reculent, couverts de honte, ceux qui veulent mon malheur. </a:t>
            </a:r>
            <a:r>
              <a:rPr lang="fr-FR" sz="2200" b="1" dirty="0">
                <a:solidFill>
                  <a:srgbClr val="C00000"/>
                </a:solidFill>
              </a:rPr>
              <a:t>Alléluia</a:t>
            </a:r>
          </a:p>
          <a:p>
            <a:pPr marL="0" indent="0" algn="just">
              <a:lnSpc>
                <a:spcPct val="90000"/>
              </a:lnSpc>
              <a:buNone/>
            </a:pPr>
            <a:endParaRPr lang="fr-FR" sz="2200" b="1" dirty="0">
              <a:solidFill>
                <a:srgbClr val="C00000"/>
              </a:solidFill>
            </a:endParaRPr>
          </a:p>
        </p:txBody>
      </p:sp>
    </p:spTree>
    <p:extLst>
      <p:ext uri="{BB962C8B-B14F-4D97-AF65-F5344CB8AC3E}">
        <p14:creationId xmlns:p14="http://schemas.microsoft.com/office/powerpoint/2010/main" val="936760426"/>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3507228944"/>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r>
              <a:rPr lang="fr-FR" sz="3600" b="1" dirty="0">
                <a:latin typeface="CS Avva Shenouda" panose="020B7200000000000000" pitchFamily="34" charset="0"/>
              </a:rPr>
              <a:t> </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t-BR"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908689016"/>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Matqeon Kev k/&gt;/m/z/-n/h/</a:t>
            </a:r>
          </a:p>
          <a:p>
            <a:pPr marL="0" indent="0" algn="just">
              <a:buNone/>
            </a:pP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èeti</a:t>
            </a:r>
            <a:r>
              <a:rPr lang="en-US" sz="2000" b="1" dirty="0">
                <a:latin typeface="Athanasius" pitchFamily="2" charset="0"/>
              </a:rPr>
              <a:t> </a:t>
            </a:r>
            <a:r>
              <a:rPr lang="en-US" sz="2000" b="1" dirty="0" err="1">
                <a:latin typeface="Athanasius" pitchFamily="2" charset="0"/>
              </a:rPr>
              <a:t>efcaji</a:t>
            </a:r>
            <a:r>
              <a:rPr lang="en-US" sz="2000" b="1" dirty="0">
                <a:latin typeface="Athanasius" pitchFamily="2" charset="0"/>
              </a:rPr>
              <a:t> &gt; </a:t>
            </a:r>
            <a:r>
              <a:rPr lang="en-US" sz="2000" b="1" dirty="0" err="1">
                <a:latin typeface="Athanasius" pitchFamily="2" charset="0"/>
              </a:rPr>
              <a:t>ic</a:t>
            </a:r>
            <a:r>
              <a:rPr lang="en-US" sz="2000" b="1" dirty="0">
                <a:latin typeface="Athanasius" pitchFamily="2" charset="0"/>
              </a:rPr>
              <a:t> </a:t>
            </a:r>
            <a:r>
              <a:rPr lang="en-US" sz="2000" b="1" dirty="0" err="1">
                <a:latin typeface="Athanasius" pitchFamily="2" charset="0"/>
              </a:rPr>
              <a:t>Ioudac</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pimht`ècnau</a:t>
            </a:r>
            <a:r>
              <a:rPr lang="en-US" sz="2000" b="1" dirty="0">
                <a:latin typeface="Athanasius" pitchFamily="2" charset="0"/>
              </a:rPr>
              <a:t> &gt; </a:t>
            </a:r>
            <a:r>
              <a:rPr lang="en-US" sz="2000" b="1" dirty="0" err="1">
                <a:latin typeface="Athanasius" pitchFamily="2" charset="0"/>
              </a:rPr>
              <a:t>af`èi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ouni</a:t>
            </a:r>
            <a:r>
              <a:rPr lang="en-US" sz="2000" b="1" dirty="0">
                <a:latin typeface="Athanasius" pitchFamily="2" charset="0"/>
              </a:rPr>
              <a:t>]; `</a:t>
            </a:r>
            <a:r>
              <a:rPr lang="en-US" sz="2000" b="1" dirty="0" err="1">
                <a:latin typeface="Athanasius" pitchFamily="2" charset="0"/>
              </a:rPr>
              <a:t>èmmh</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anchfi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an`è</a:t>
            </a:r>
            <a:r>
              <a:rPr lang="en-US" sz="2000" b="1" dirty="0">
                <a:latin typeface="Athanasius" pitchFamily="2" charset="0"/>
              </a:rPr>
              <a:t>]</a:t>
            </a:r>
            <a:r>
              <a:rPr lang="en-US" sz="2000" b="1" dirty="0" err="1">
                <a:latin typeface="Athanasius" pitchFamily="2" charset="0"/>
              </a:rPr>
              <a:t>bo</a:t>
            </a:r>
            <a:r>
              <a:rPr lang="en-US" sz="2000" b="1" dirty="0">
                <a:latin typeface="Athanasius" pitchFamily="2" charset="0"/>
              </a:rPr>
              <a:t>; &gt; `</a:t>
            </a:r>
            <a:r>
              <a:rPr lang="en-US" sz="2000" b="1" dirty="0" err="1">
                <a:latin typeface="Athanasius" pitchFamily="2" charset="0"/>
              </a:rPr>
              <a:t>èebol</a:t>
            </a:r>
            <a:r>
              <a:rPr lang="en-US" sz="2000" b="1" dirty="0">
                <a:latin typeface="Athanasius" pitchFamily="2" charset="0"/>
              </a:rPr>
              <a:t>\a </a:t>
            </a:r>
            <a:r>
              <a:rPr lang="en-US" sz="2000" b="1" dirty="0" err="1">
                <a:latin typeface="Athanasius" pitchFamily="2" charset="0"/>
              </a:rPr>
              <a:t>niarhx`èereuc</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niprecbuteroc</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pilaoc</a:t>
            </a:r>
            <a:r>
              <a:rPr lang="en-US" sz="2000" b="1" dirty="0">
                <a:latin typeface="Athanasius" pitchFamily="2" charset="0"/>
              </a:rPr>
              <a:t>. </a:t>
            </a:r>
            <a:r>
              <a:rPr lang="en-US" sz="2000" b="1" dirty="0" err="1">
                <a:latin typeface="Athanasius" pitchFamily="2" charset="0"/>
              </a:rPr>
              <a:t>Vh</a:t>
            </a:r>
            <a:r>
              <a:rPr lang="en-US" sz="2000" b="1" dirty="0">
                <a:latin typeface="Athanasius" pitchFamily="2" charset="0"/>
              </a:rPr>
              <a:t> de `</a:t>
            </a:r>
            <a:r>
              <a:rPr lang="en-US" sz="2000" b="1" dirty="0" err="1">
                <a:latin typeface="Athanasius" pitchFamily="2" charset="0"/>
              </a:rPr>
              <a:t>èenafnathif</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 `</a:t>
            </a:r>
            <a:r>
              <a:rPr lang="en-US" sz="2000" b="1" dirty="0" err="1">
                <a:latin typeface="Athanasius" pitchFamily="2" charset="0"/>
              </a:rPr>
              <a:t>ènoumhini</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a:t>
            </a:r>
            <a:r>
              <a:rPr lang="en-US" sz="2000" b="1" dirty="0" err="1">
                <a:latin typeface="Athanasius" pitchFamily="2" charset="0"/>
              </a:rPr>
              <a:t>efjw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vh`èe;na</a:t>
            </a:r>
            <a:r>
              <a:rPr lang="en-US" sz="2000" b="1" dirty="0">
                <a:latin typeface="Athanasius" pitchFamily="2" charset="0"/>
              </a:rPr>
              <a:t>; `</a:t>
            </a:r>
            <a:r>
              <a:rPr lang="en-US" sz="2000" b="1" dirty="0" err="1">
                <a:latin typeface="Athanasius" pitchFamily="2" charset="0"/>
              </a:rPr>
              <a:t>ènouvi</a:t>
            </a:r>
            <a:r>
              <a:rPr lang="en-US" sz="2000" b="1" dirty="0">
                <a:latin typeface="Athanasius" pitchFamily="2" charset="0"/>
              </a:rPr>
              <a:t> `</a:t>
            </a:r>
            <a:r>
              <a:rPr lang="en-US" sz="2000" b="1" dirty="0" err="1">
                <a:latin typeface="Athanasius" pitchFamily="2" charset="0"/>
              </a:rPr>
              <a:t>èerwf</a:t>
            </a:r>
            <a:r>
              <a:rPr lang="en-US" sz="2000" b="1" dirty="0">
                <a:latin typeface="Athanasius" pitchFamily="2" charset="0"/>
              </a:rPr>
              <a:t> `</a:t>
            </a:r>
            <a:r>
              <a:rPr lang="en-US" sz="2000" b="1" dirty="0" err="1">
                <a:latin typeface="Athanasius" pitchFamily="2" charset="0"/>
              </a:rPr>
              <a:t>ènqof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èamoni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catotf</a:t>
            </a:r>
            <a:r>
              <a:rPr lang="en-US" sz="2000" b="1" dirty="0">
                <a:latin typeface="Athanasius" pitchFamily="2" charset="0"/>
              </a:rPr>
              <a:t> </a:t>
            </a:r>
            <a:r>
              <a:rPr lang="en-US" sz="2000" b="1" dirty="0" err="1">
                <a:latin typeface="Athanasius" pitchFamily="2" charset="0"/>
              </a:rPr>
              <a:t>af`èi</a:t>
            </a:r>
            <a:r>
              <a:rPr lang="en-US" sz="2000" b="1" dirty="0">
                <a:latin typeface="Athanasius" pitchFamily="2" charset="0"/>
              </a:rPr>
              <a:t> \a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xere</a:t>
            </a:r>
            <a:r>
              <a:rPr lang="en-US" sz="2000" b="1" dirty="0">
                <a:latin typeface="Athanasius" pitchFamily="2" charset="0"/>
              </a:rPr>
              <a:t> rabbi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 `</a:t>
            </a:r>
            <a:r>
              <a:rPr lang="en-US" sz="2000" b="1" dirty="0" err="1">
                <a:latin typeface="Athanasius" pitchFamily="2" charset="0"/>
              </a:rPr>
              <a:t>ènouvi</a:t>
            </a:r>
            <a:r>
              <a:rPr lang="en-US" sz="2000" b="1" dirty="0">
                <a:latin typeface="Athanasius" pitchFamily="2" charset="0"/>
              </a:rPr>
              <a:t> `</a:t>
            </a:r>
            <a:r>
              <a:rPr lang="en-US" sz="2000" b="1" dirty="0" err="1">
                <a:latin typeface="Athanasius" pitchFamily="2" charset="0"/>
              </a:rPr>
              <a:t>èerwf</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de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pa`è</a:t>
            </a:r>
            <a:r>
              <a:rPr lang="en-US" sz="2000" b="1" dirty="0">
                <a:latin typeface="Athanasius" pitchFamily="2" charset="0"/>
              </a:rPr>
              <a:t>]</a:t>
            </a:r>
            <a:r>
              <a:rPr lang="en-US" sz="2000" b="1" dirty="0" err="1">
                <a:latin typeface="Athanasius" pitchFamily="2" charset="0"/>
              </a:rPr>
              <a:t>vhr</a:t>
            </a:r>
            <a:r>
              <a:rPr lang="en-US" sz="2000" b="1" dirty="0">
                <a:latin typeface="Athanasius" pitchFamily="2" charset="0"/>
              </a:rPr>
              <a:t> &gt; </a:t>
            </a:r>
            <a:r>
              <a:rPr lang="en-US" sz="2000" b="1" dirty="0" err="1">
                <a:latin typeface="Athanasius" pitchFamily="2" charset="0"/>
              </a:rPr>
              <a:t>vh`èetaki</a:t>
            </a:r>
            <a:r>
              <a:rPr lang="en-US" sz="2000" b="1" dirty="0">
                <a:latin typeface="Athanasius" pitchFamily="2" charset="0"/>
              </a:rPr>
              <a:t> </a:t>
            </a:r>
            <a:r>
              <a:rPr lang="en-US" sz="2000" b="1" dirty="0" err="1">
                <a:latin typeface="Athanasius" pitchFamily="2" charset="0"/>
              </a:rPr>
              <a:t>eqbhtf</a:t>
            </a:r>
            <a:r>
              <a:rPr lang="en-US" sz="2000" b="1" dirty="0">
                <a:latin typeface="Athanasius" pitchFamily="2" charset="0"/>
              </a:rPr>
              <a:t> &gt; tote </a:t>
            </a:r>
            <a:r>
              <a:rPr lang="en-US" sz="2000" b="1" dirty="0" err="1">
                <a:latin typeface="Athanasius" pitchFamily="2" charset="0"/>
              </a:rPr>
              <a:t>auen</a:t>
            </a:r>
            <a:r>
              <a:rPr lang="en-US" sz="2000" b="1" dirty="0">
                <a:latin typeface="Athanasius" pitchFamily="2" charset="0"/>
              </a:rPr>
              <a:t> </a:t>
            </a:r>
            <a:r>
              <a:rPr lang="en-US" sz="2000" b="1" dirty="0" err="1">
                <a:latin typeface="Athanasius" pitchFamily="2" charset="0"/>
              </a:rPr>
              <a:t>noujij</a:t>
            </a:r>
            <a:r>
              <a:rPr lang="en-US" sz="2000" b="1" dirty="0">
                <a:latin typeface="Athanasius" pitchFamily="2" charset="0"/>
              </a:rPr>
              <a:t> `</a:t>
            </a:r>
            <a:r>
              <a:rPr lang="en-US" sz="2000" b="1" dirty="0" err="1">
                <a:latin typeface="Athanasius" pitchFamily="2" charset="0"/>
              </a:rPr>
              <a:t>èejen</a:t>
            </a:r>
            <a:r>
              <a:rPr lang="en-US" sz="2000" b="1" dirty="0">
                <a:latin typeface="Athanasius" pitchFamily="2" charset="0"/>
              </a:rPr>
              <a:t> </a:t>
            </a:r>
            <a:r>
              <a:rPr lang="en-US" sz="2000" b="1" dirty="0" err="1">
                <a:latin typeface="Athanasius" pitchFamily="2" charset="0"/>
              </a:rPr>
              <a:t>Ih</a:t>
            </a:r>
            <a:r>
              <a:rPr lang="en-US" sz="2000" b="1" dirty="0">
                <a:latin typeface="Athanasius" pitchFamily="2" charset="0"/>
              </a:rPr>
              <a:t>? </a:t>
            </a:r>
            <a:r>
              <a:rPr lang="en-US" sz="2000" b="1" dirty="0" err="1">
                <a:latin typeface="Athanasius" pitchFamily="2" charset="0"/>
              </a:rPr>
              <a:t>auamoni</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ic</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nhetxh</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&gt; </a:t>
            </a:r>
            <a:r>
              <a:rPr lang="en-US" sz="2000" b="1" dirty="0" err="1">
                <a:latin typeface="Athanasius" pitchFamily="2" charset="0"/>
              </a:rPr>
              <a:t>afcouten</a:t>
            </a:r>
            <a:r>
              <a:rPr lang="en-US" sz="2000" b="1" dirty="0">
                <a:latin typeface="Athanasius" pitchFamily="2" charset="0"/>
              </a:rPr>
              <a:t> </a:t>
            </a:r>
            <a:r>
              <a:rPr lang="en-US" sz="2000" b="1" dirty="0" err="1">
                <a:latin typeface="Athanasius" pitchFamily="2" charset="0"/>
              </a:rPr>
              <a:t>tefjij</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a:t>
            </a:r>
            <a:r>
              <a:rPr lang="en-US" sz="2000" b="1" dirty="0" err="1">
                <a:latin typeface="Athanasius" pitchFamily="2" charset="0"/>
              </a:rPr>
              <a:t>elem</a:t>
            </a:r>
            <a:r>
              <a:rPr lang="en-US" sz="2000" b="1" dirty="0">
                <a:latin typeface="Athanasius" pitchFamily="2" charset="0"/>
              </a:rPr>
              <a:t> </a:t>
            </a:r>
            <a:r>
              <a:rPr lang="en-US" sz="2000" b="1" dirty="0" err="1">
                <a:latin typeface="Athanasius" pitchFamily="2" charset="0"/>
              </a:rPr>
              <a:t>tefchfi</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a:t>
            </a:r>
            <a:r>
              <a:rPr lang="en-US" sz="2000" b="1" dirty="0" err="1">
                <a:latin typeface="Athanasius" pitchFamily="2" charset="0"/>
              </a:rPr>
              <a:t>iou`èi</a:t>
            </a:r>
            <a:r>
              <a:rPr lang="en-US" sz="2000" b="1" dirty="0">
                <a:latin typeface="Athanasius" pitchFamily="2" charset="0"/>
              </a:rPr>
              <a:t> `</a:t>
            </a:r>
            <a:r>
              <a:rPr lang="en-US" sz="2000" b="1" dirty="0" err="1">
                <a:latin typeface="Athanasius" pitchFamily="2" charset="0"/>
              </a:rPr>
              <a:t>ènca</a:t>
            </a:r>
            <a:r>
              <a:rPr lang="en-US" sz="2000" b="1" dirty="0">
                <a:latin typeface="Athanasius" pitchFamily="2" charset="0"/>
              </a:rPr>
              <a:t> `</a:t>
            </a:r>
            <a:r>
              <a:rPr lang="en-US" sz="2000" b="1" dirty="0" err="1">
                <a:latin typeface="Athanasius" pitchFamily="2" charset="0"/>
              </a:rPr>
              <a:t>èvbwk</a:t>
            </a:r>
            <a:r>
              <a:rPr lang="en-US" sz="2000" b="1" dirty="0">
                <a:latin typeface="Athanasius" pitchFamily="2" charset="0"/>
              </a:rPr>
              <a:t> `</a:t>
            </a:r>
            <a:r>
              <a:rPr lang="en-US" sz="2000" b="1" dirty="0" err="1">
                <a:latin typeface="Athanasius" pitchFamily="2" charset="0"/>
              </a:rPr>
              <a:t>èmpiarxh`èereuc</a:t>
            </a:r>
            <a:r>
              <a:rPr lang="en-US" sz="2000" b="1" dirty="0">
                <a:latin typeface="Athanasius" pitchFamily="2" charset="0"/>
              </a:rPr>
              <a:t> </a:t>
            </a:r>
            <a:r>
              <a:rPr lang="en-US" sz="2000" b="1" dirty="0" err="1">
                <a:latin typeface="Athanasius" pitchFamily="2" charset="0"/>
              </a:rPr>
              <a:t>afjej</a:t>
            </a:r>
            <a:r>
              <a:rPr lang="en-US" sz="2000" b="1" dirty="0">
                <a:latin typeface="Athanasius" pitchFamily="2" charset="0"/>
              </a:rPr>
              <a:t> </a:t>
            </a:r>
            <a:r>
              <a:rPr lang="en-US" sz="2000" b="1" dirty="0" err="1">
                <a:latin typeface="Athanasius" pitchFamily="2" charset="0"/>
              </a:rPr>
              <a:t>pefma</a:t>
            </a:r>
            <a:r>
              <a:rPr lang="en-US" sz="2000" b="1" dirty="0">
                <a:latin typeface="Athanasius" pitchFamily="2" charset="0"/>
              </a:rPr>
              <a:t>]j `</a:t>
            </a:r>
            <a:r>
              <a:rPr lang="en-US" sz="2000" b="1" dirty="0" err="1">
                <a:latin typeface="Athanasius" pitchFamily="2" charset="0"/>
              </a:rPr>
              <a:t>ènou`èinam</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a:t>
            </a:r>
          </a:p>
          <a:p>
            <a:pPr marL="0" indent="0" algn="just">
              <a:buNone/>
            </a:pPr>
            <a:r>
              <a:rPr lang="en-US" sz="2000" b="1" dirty="0">
                <a:latin typeface="Athanasius" pitchFamily="2" charset="0"/>
              </a:rPr>
              <a:t> Tote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matacqo</a:t>
            </a:r>
            <a:r>
              <a:rPr lang="en-US" sz="2000" b="1" dirty="0">
                <a:latin typeface="Athanasius" pitchFamily="2" charset="0"/>
              </a:rPr>
              <a:t> `</a:t>
            </a:r>
            <a:r>
              <a:rPr lang="en-US" sz="2000" b="1" dirty="0" err="1">
                <a:latin typeface="Athanasius" pitchFamily="2" charset="0"/>
              </a:rPr>
              <a:t>èn;chfi</a:t>
            </a:r>
            <a:r>
              <a:rPr lang="en-US" sz="2000" b="1" dirty="0">
                <a:latin typeface="Athanasius" pitchFamily="2" charset="0"/>
              </a:rPr>
              <a:t> `</a:t>
            </a:r>
            <a:r>
              <a:rPr lang="en-US" sz="2000" b="1" dirty="0" err="1">
                <a:latin typeface="Athanasius" pitchFamily="2" charset="0"/>
              </a:rPr>
              <a:t>èepecma</a:t>
            </a:r>
            <a:r>
              <a:rPr lang="en-US" sz="2000" b="1" dirty="0">
                <a:latin typeface="Athanasius" pitchFamily="2" charset="0"/>
              </a:rPr>
              <a:t> &gt; </a:t>
            </a:r>
            <a:r>
              <a:rPr lang="en-US" sz="2000" b="1" dirty="0" err="1">
                <a:latin typeface="Athanasius" pitchFamily="2" charset="0"/>
              </a:rPr>
              <a:t>ouon</a:t>
            </a:r>
            <a:r>
              <a:rPr lang="en-US" sz="2000" b="1" dirty="0">
                <a:latin typeface="Athanasius" pitchFamily="2" charset="0"/>
              </a:rPr>
              <a:t> gar </a:t>
            </a:r>
            <a:r>
              <a:rPr lang="en-US" sz="2000" b="1" dirty="0" err="1">
                <a:latin typeface="Athanasius" pitchFamily="2" charset="0"/>
              </a:rPr>
              <a:t>niben</a:t>
            </a:r>
            <a:r>
              <a:rPr lang="en-US" sz="2000" b="1" dirty="0">
                <a:latin typeface="Athanasius" pitchFamily="2" charset="0"/>
              </a:rPr>
              <a:t> </a:t>
            </a:r>
            <a:r>
              <a:rPr lang="en-US" sz="2000" b="1" dirty="0" err="1">
                <a:latin typeface="Athanasius" pitchFamily="2" charset="0"/>
              </a:rPr>
              <a:t>eqnasichfi</a:t>
            </a:r>
            <a:r>
              <a:rPr lang="en-US" sz="2000" b="1" dirty="0">
                <a:latin typeface="Athanasius" pitchFamily="2" charset="0"/>
              </a:rPr>
              <a:t> </a:t>
            </a:r>
            <a:r>
              <a:rPr lang="en-US" sz="2000" b="1" dirty="0" err="1">
                <a:latin typeface="Athanasius" pitchFamily="2" charset="0"/>
              </a:rPr>
              <a:t>cenatakwou</a:t>
            </a:r>
            <a:r>
              <a:rPr lang="en-US" sz="2000" b="1" dirty="0">
                <a:latin typeface="Athanasius" pitchFamily="2" charset="0"/>
              </a:rPr>
              <a:t> `</a:t>
            </a:r>
            <a:r>
              <a:rPr lang="en-US" sz="2000" b="1" dirty="0" err="1">
                <a:latin typeface="Athanasius" pitchFamily="2" charset="0"/>
              </a:rPr>
              <a:t>èn`ètchfi</a:t>
            </a:r>
            <a:r>
              <a:rPr lang="en-US" sz="2000" b="1" dirty="0">
                <a:latin typeface="Athanasius" pitchFamily="2" charset="0"/>
              </a:rPr>
              <a:t>. </a:t>
            </a:r>
            <a:r>
              <a:rPr lang="en-US" sz="2000" b="1" dirty="0" err="1">
                <a:latin typeface="Athanasius" pitchFamily="2" charset="0"/>
              </a:rPr>
              <a:t>Ie</a:t>
            </a:r>
            <a:r>
              <a:rPr lang="en-US" sz="2000" b="1" dirty="0">
                <a:latin typeface="Athanasius" pitchFamily="2" charset="0"/>
              </a:rPr>
              <a:t> </a:t>
            </a:r>
            <a:r>
              <a:rPr lang="en-US" sz="2000" b="1" dirty="0" err="1">
                <a:latin typeface="Athanasius" pitchFamily="2" charset="0"/>
              </a:rPr>
              <a:t>akmeu`èi</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èete</a:t>
            </a:r>
            <a:r>
              <a:rPr lang="en-US" sz="2000" b="1" dirty="0">
                <a:latin typeface="Athanasius" pitchFamily="2" charset="0"/>
              </a:rPr>
              <a:t> `</a:t>
            </a:r>
            <a:r>
              <a:rPr lang="en-US" sz="2000" b="1" dirty="0" err="1">
                <a:latin typeface="Athanasius" pitchFamily="2" charset="0"/>
              </a:rPr>
              <a:t>èmmon`è</a:t>
            </a:r>
            <a:r>
              <a:rPr lang="en-US" sz="2000" b="1" dirty="0">
                <a:latin typeface="Athanasius" pitchFamily="2" charset="0"/>
              </a:rPr>
              <a:t>]</a:t>
            </a:r>
            <a:r>
              <a:rPr lang="en-US" sz="2000" b="1" dirty="0" err="1">
                <a:latin typeface="Athanasius" pitchFamily="2" charset="0"/>
              </a:rPr>
              <a:t>jom</a:t>
            </a:r>
            <a:r>
              <a:rPr lang="en-US" sz="2000" b="1" dirty="0">
                <a:latin typeface="Athanasius" pitchFamily="2" charset="0"/>
              </a:rPr>
              <a:t> `</a:t>
            </a:r>
            <a:r>
              <a:rPr lang="en-US" sz="2000" b="1" dirty="0" err="1">
                <a:latin typeface="Athanasius" pitchFamily="2" charset="0"/>
              </a:rPr>
              <a:t>èmmoi</a:t>
            </a:r>
            <a:r>
              <a:rPr lang="en-US" sz="2000" b="1" dirty="0">
                <a:latin typeface="Athanasius" pitchFamily="2" charset="0"/>
              </a:rPr>
              <a:t> `</a:t>
            </a:r>
            <a:r>
              <a:rPr lang="en-US" sz="2000" b="1" dirty="0" err="1">
                <a:latin typeface="Athanasius" pitchFamily="2" charset="0"/>
              </a:rPr>
              <a:t>èetwb</a:t>
            </a:r>
            <a:r>
              <a:rPr lang="en-US" sz="2000" b="1" dirty="0">
                <a:latin typeface="Athanasius" pitchFamily="2" charset="0"/>
              </a:rPr>
              <a:t>\ `</a:t>
            </a:r>
            <a:r>
              <a:rPr lang="en-US" sz="2000" b="1" dirty="0" err="1">
                <a:latin typeface="Athanasius" pitchFamily="2" charset="0"/>
              </a:rPr>
              <a:t>èmpaiwt</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èntef`èqre</a:t>
            </a:r>
            <a:r>
              <a:rPr lang="en-US" sz="2000" b="1" dirty="0">
                <a:latin typeface="Athanasius" pitchFamily="2" charset="0"/>
              </a:rPr>
              <a:t> \</a:t>
            </a:r>
            <a:r>
              <a:rPr lang="en-US" sz="2000" b="1" dirty="0" err="1">
                <a:latin typeface="Athanasius" pitchFamily="2" charset="0"/>
              </a:rPr>
              <a:t>ou`èo</a:t>
            </a:r>
            <a:r>
              <a:rPr lang="en-US" sz="2000" b="1" dirty="0">
                <a:latin typeface="Athanasius" pitchFamily="2" charset="0"/>
              </a:rPr>
              <a:t> `</a:t>
            </a:r>
            <a:r>
              <a:rPr lang="en-US" sz="2000" b="1" dirty="0" err="1">
                <a:latin typeface="Athanasius" pitchFamily="2" charset="0"/>
              </a:rPr>
              <a:t>èemht`ècnau</a:t>
            </a:r>
            <a:r>
              <a:rPr lang="en-US" sz="2000" b="1" dirty="0">
                <a:latin typeface="Athanasius" pitchFamily="2" charset="0"/>
              </a:rPr>
              <a:t> `</a:t>
            </a:r>
            <a:r>
              <a:rPr lang="en-US" sz="2000" b="1" dirty="0" err="1">
                <a:latin typeface="Athanasius" pitchFamily="2" charset="0"/>
              </a:rPr>
              <a:t>ènliegiwn</a:t>
            </a:r>
            <a:r>
              <a:rPr lang="en-US" sz="2000" b="1" dirty="0">
                <a:latin typeface="Athanasius" pitchFamily="2" charset="0"/>
              </a:rPr>
              <a:t> `</a:t>
            </a:r>
            <a:r>
              <a:rPr lang="en-US" sz="2000" b="1" dirty="0" err="1">
                <a:latin typeface="Athanasius" pitchFamily="2" charset="0"/>
              </a:rPr>
              <a:t>ènaggeloc</a:t>
            </a:r>
            <a:r>
              <a:rPr lang="en-US" sz="2000" b="1" dirty="0">
                <a:latin typeface="Athanasius" pitchFamily="2" charset="0"/>
              </a:rPr>
              <a:t> `</a:t>
            </a:r>
            <a:r>
              <a:rPr lang="en-US" sz="2000" b="1" dirty="0" err="1">
                <a:latin typeface="Athanasius" pitchFamily="2" charset="0"/>
              </a:rPr>
              <a:t>èi</a:t>
            </a:r>
            <a:r>
              <a:rPr lang="en-US" sz="2000" b="1" dirty="0">
                <a:latin typeface="Athanasius" pitchFamily="2" charset="0"/>
              </a:rPr>
              <a:t> </a:t>
            </a:r>
            <a:r>
              <a:rPr lang="en-US" sz="2000" b="1" dirty="0" err="1">
                <a:latin typeface="Athanasius" pitchFamily="2" charset="0"/>
              </a:rPr>
              <a:t>nhi</a:t>
            </a:r>
            <a:r>
              <a:rPr lang="en-US" sz="2000" b="1" dirty="0">
                <a:latin typeface="Athanasius" pitchFamily="2" charset="0"/>
              </a:rPr>
              <a:t> `</a:t>
            </a:r>
            <a:r>
              <a:rPr lang="en-US" sz="2000" b="1" dirty="0" err="1">
                <a:latin typeface="Athanasius" pitchFamily="2" charset="0"/>
              </a:rPr>
              <a:t>èmnai</a:t>
            </a:r>
            <a:r>
              <a:rPr lang="en-US" sz="2000" b="1" dirty="0">
                <a:latin typeface="Athanasius" pitchFamily="2" charset="0"/>
              </a:rPr>
              <a:t> ;</a:t>
            </a:r>
            <a:r>
              <a:rPr lang="en-US" sz="2000" b="1" dirty="0" err="1">
                <a:latin typeface="Athanasius" pitchFamily="2" charset="0"/>
              </a:rPr>
              <a:t>nou</a:t>
            </a:r>
            <a:r>
              <a:rPr lang="en-US" sz="2000" b="1" dirty="0">
                <a:latin typeface="Athanasius" pitchFamily="2" charset="0"/>
              </a:rPr>
              <a:t>. </a:t>
            </a:r>
            <a:r>
              <a:rPr lang="en-US" sz="2000" b="1" dirty="0" err="1">
                <a:latin typeface="Athanasius" pitchFamily="2" charset="0"/>
              </a:rPr>
              <a:t>Pwc</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ni`ègravh</a:t>
            </a:r>
            <a:r>
              <a:rPr lang="en-US" sz="2000" b="1" dirty="0">
                <a:latin typeface="Athanasius" pitchFamily="2" charset="0"/>
              </a:rPr>
              <a:t> </a:t>
            </a:r>
            <a:r>
              <a:rPr lang="en-US" sz="2000" b="1" dirty="0" err="1">
                <a:latin typeface="Athanasius" pitchFamily="2" charset="0"/>
              </a:rPr>
              <a:t>jwk</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pairh</a:t>
            </a:r>
            <a:r>
              <a:rPr lang="en-US" sz="2000" b="1" dirty="0">
                <a:latin typeface="Athanasius" pitchFamily="2" charset="0"/>
              </a:rPr>
              <a:t>; </a:t>
            </a:r>
            <a:r>
              <a:rPr lang="en-US" sz="2000" b="1" dirty="0" err="1">
                <a:latin typeface="Athanasius" pitchFamily="2" charset="0"/>
              </a:rPr>
              <a:t>pet`èc</a:t>
            </a:r>
            <a:r>
              <a:rPr lang="en-US" sz="2000" b="1" dirty="0">
                <a:latin typeface="Athanasius" pitchFamily="2" charset="0"/>
              </a:rPr>
              <a:t>]e `</a:t>
            </a:r>
            <a:r>
              <a:rPr lang="en-US" sz="2000" b="1" dirty="0" err="1">
                <a:latin typeface="Athanasius" pitchFamily="2" charset="0"/>
              </a:rPr>
              <a:t>èntec</a:t>
            </a:r>
            <a:r>
              <a:rPr lang="en-US" sz="2000" b="1" dirty="0">
                <a:latin typeface="Athanasius" pitchFamily="2" charset="0"/>
              </a:rPr>
              <a:t>]</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ounou</a:t>
            </a:r>
            <a:r>
              <a:rPr lang="en-US" sz="2000" b="1" dirty="0">
                <a:latin typeface="Athanasius" pitchFamily="2" charset="0"/>
              </a:rPr>
              <a:t> `</a:t>
            </a:r>
            <a:r>
              <a:rPr lang="en-US" sz="2000" b="1" dirty="0" err="1">
                <a:latin typeface="Athanasius" pitchFamily="2" charset="0"/>
              </a:rPr>
              <a:t>èete`èmmau</a:t>
            </a:r>
            <a:r>
              <a:rPr lang="en-US" sz="2000" b="1" dirty="0">
                <a:latin typeface="Athanasius" pitchFamily="2" charset="0"/>
              </a:rPr>
              <a: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ènnimh</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èetareten</a:t>
            </a:r>
            <a:r>
              <a:rPr lang="en-US" sz="2000" b="1" dirty="0">
                <a:latin typeface="Athanasius" pitchFamily="2" charset="0"/>
              </a:rPr>
              <a:t> `</a:t>
            </a:r>
            <a:r>
              <a:rPr lang="en-US" sz="2000" b="1" dirty="0" err="1">
                <a:latin typeface="Athanasius" pitchFamily="2" charset="0"/>
              </a:rPr>
              <a:t>èi</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èm`èvrh</a:t>
            </a:r>
            <a:r>
              <a:rPr lang="en-US" sz="2000" b="1" dirty="0">
                <a:latin typeface="Athanasius" pitchFamily="2" charset="0"/>
              </a:rPr>
              <a:t>; `</a:t>
            </a:r>
            <a:r>
              <a:rPr lang="en-US" sz="2000" b="1" dirty="0" err="1">
                <a:latin typeface="Athanasius" pitchFamily="2" charset="0"/>
              </a:rPr>
              <a:t>èeretennhou</a:t>
            </a:r>
            <a:r>
              <a:rPr lang="en-US" sz="2000" b="1" dirty="0">
                <a:latin typeface="Athanasius" pitchFamily="2" charset="0"/>
              </a:rPr>
              <a:t> `</a:t>
            </a:r>
            <a:r>
              <a:rPr lang="en-US" sz="2000" b="1" dirty="0" err="1">
                <a:latin typeface="Athanasius" pitchFamily="2" charset="0"/>
              </a:rPr>
              <a:t>ènca</a:t>
            </a:r>
            <a:r>
              <a:rPr lang="en-US" sz="2000" b="1" dirty="0">
                <a:latin typeface="Athanasius" pitchFamily="2" charset="0"/>
              </a:rPr>
              <a:t> </a:t>
            </a:r>
            <a:r>
              <a:rPr lang="en-US" sz="2000" b="1" dirty="0" err="1">
                <a:latin typeface="Athanasius" pitchFamily="2" charset="0"/>
              </a:rPr>
              <a:t>ouconi</a:t>
            </a:r>
            <a:r>
              <a:rPr lang="en-US" sz="2000" b="1" dirty="0">
                <a:latin typeface="Athanasius" pitchFamily="2" charset="0"/>
              </a:rPr>
              <a:t> &gt;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anchfi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an`è</a:t>
            </a:r>
            <a:r>
              <a:rPr lang="en-US" sz="2000" b="1" dirty="0">
                <a:latin typeface="Athanasius" pitchFamily="2" charset="0"/>
              </a:rPr>
              <a:t>]</a:t>
            </a:r>
            <a:r>
              <a:rPr lang="en-US" sz="2000" b="1" dirty="0" err="1">
                <a:latin typeface="Athanasius" pitchFamily="2" charset="0"/>
              </a:rPr>
              <a:t>bo</a:t>
            </a:r>
            <a:r>
              <a:rPr lang="en-US" sz="2000" b="1" dirty="0">
                <a:latin typeface="Athanasius" pitchFamily="2" charset="0"/>
              </a:rPr>
              <a:t>; `</a:t>
            </a:r>
            <a:r>
              <a:rPr lang="en-US" sz="2000" b="1" dirty="0" err="1">
                <a:latin typeface="Athanasius" pitchFamily="2" charset="0"/>
              </a:rPr>
              <a:t>èe`èamoni</a:t>
            </a:r>
            <a:r>
              <a:rPr lang="en-US" sz="2000" b="1" dirty="0">
                <a:latin typeface="Athanasius" pitchFamily="2" charset="0"/>
              </a:rPr>
              <a:t> `</a:t>
            </a:r>
            <a:r>
              <a:rPr lang="en-US" sz="2000" b="1" dirty="0" err="1">
                <a:latin typeface="Athanasius" pitchFamily="2" charset="0"/>
              </a:rPr>
              <a:t>èmmoi</a:t>
            </a:r>
            <a:r>
              <a:rPr lang="en-US" sz="2000" b="1" dirty="0">
                <a:latin typeface="Athanasius" pitchFamily="2" charset="0"/>
              </a:rPr>
              <a:t> &gt; </a:t>
            </a:r>
            <a:r>
              <a:rPr lang="en-US" sz="2000" b="1" dirty="0" err="1">
                <a:latin typeface="Athanasius" pitchFamily="2" charset="0"/>
              </a:rPr>
              <a:t>mh</a:t>
            </a:r>
            <a:r>
              <a:rPr lang="en-US" sz="2000" b="1" dirty="0">
                <a:latin typeface="Athanasius" pitchFamily="2" charset="0"/>
              </a:rPr>
              <a:t> </a:t>
            </a:r>
            <a:r>
              <a:rPr lang="en-US" sz="2000" b="1" dirty="0" err="1">
                <a:latin typeface="Athanasius" pitchFamily="2" charset="0"/>
              </a:rPr>
              <a:t>nai</a:t>
            </a:r>
            <a:r>
              <a:rPr lang="en-US" sz="2000" b="1" dirty="0">
                <a:latin typeface="Athanasius" pitchFamily="2" charset="0"/>
              </a:rPr>
              <a:t>\</a:t>
            </a:r>
            <a:r>
              <a:rPr lang="en-US" sz="2000" b="1" dirty="0" err="1">
                <a:latin typeface="Athanasius" pitchFamily="2" charset="0"/>
              </a:rPr>
              <a:t>emci</a:t>
            </a:r>
            <a:r>
              <a:rPr lang="en-US" sz="2000" b="1" dirty="0">
                <a:latin typeface="Athanasius" pitchFamily="2" charset="0"/>
              </a:rPr>
              <a:t> an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piervei</a:t>
            </a:r>
            <a:r>
              <a:rPr lang="en-US" sz="2000" b="1" dirty="0">
                <a:latin typeface="Athanasius" pitchFamily="2" charset="0"/>
              </a:rPr>
              <a:t> `</a:t>
            </a:r>
            <a:r>
              <a:rPr lang="en-US" sz="2000" b="1" dirty="0" err="1">
                <a:latin typeface="Athanasius" pitchFamily="2" charset="0"/>
              </a:rPr>
              <a:t>èmmhni</a:t>
            </a:r>
            <a:r>
              <a:rPr lang="en-US" sz="2000" b="1" dirty="0">
                <a:latin typeface="Athanasius" pitchFamily="2" charset="0"/>
              </a:rPr>
              <a:t> `</a:t>
            </a:r>
            <a:r>
              <a:rPr lang="en-US" sz="2000" b="1" dirty="0" err="1">
                <a:latin typeface="Athanasius" pitchFamily="2" charset="0"/>
              </a:rPr>
              <a:t>èe</a:t>
            </a:r>
            <a:r>
              <a:rPr lang="en-US" sz="2000" b="1" dirty="0">
                <a:latin typeface="Athanasius" pitchFamily="2" charset="0"/>
              </a:rPr>
              <a:t>;`</a:t>
            </a:r>
            <a:r>
              <a:rPr lang="en-US" sz="2000" b="1" dirty="0" err="1">
                <a:latin typeface="Athanasius" pitchFamily="2" charset="0"/>
              </a:rPr>
              <a:t>ècbw</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èmpeten</a:t>
            </a:r>
            <a:r>
              <a:rPr lang="en-US" sz="2000" b="1" dirty="0">
                <a:latin typeface="Athanasius" pitchFamily="2" charset="0"/>
              </a:rPr>
              <a:t> `</a:t>
            </a:r>
            <a:r>
              <a:rPr lang="en-US" sz="2000" b="1" dirty="0" err="1">
                <a:latin typeface="Athanasius" pitchFamily="2" charset="0"/>
              </a:rPr>
              <a:t>èamoni</a:t>
            </a:r>
            <a:r>
              <a:rPr lang="en-US" sz="2000" b="1" dirty="0">
                <a:latin typeface="Athanasius" pitchFamily="2" charset="0"/>
              </a:rPr>
              <a:t> `</a:t>
            </a:r>
            <a:r>
              <a:rPr lang="en-US" sz="2000" b="1" dirty="0" err="1">
                <a:latin typeface="Athanasius" pitchFamily="2" charset="0"/>
              </a:rPr>
              <a:t>èmmoi</a:t>
            </a:r>
            <a:r>
              <a:rPr lang="en-US" sz="2000" b="1" dirty="0">
                <a:latin typeface="Athanasius" pitchFamily="2" charset="0"/>
              </a:rPr>
              <a:t>.</a:t>
            </a:r>
          </a:p>
          <a:p>
            <a:pPr marL="0" indent="0" algn="just">
              <a:buNone/>
            </a:pPr>
            <a:r>
              <a:rPr lang="en-US" sz="2000" b="1" dirty="0" err="1">
                <a:latin typeface="Athanasius" pitchFamily="2" charset="0"/>
              </a:rPr>
              <a:t>Vai</a:t>
            </a:r>
            <a:r>
              <a:rPr lang="en-US" sz="2000" b="1" dirty="0">
                <a:latin typeface="Athanasius" pitchFamily="2" charset="0"/>
              </a:rPr>
              <a:t> de </a:t>
            </a:r>
            <a:r>
              <a:rPr lang="en-US" sz="2000" b="1" dirty="0" err="1">
                <a:latin typeface="Athanasius" pitchFamily="2" charset="0"/>
              </a:rPr>
              <a:t>thrf</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a:t>
            </a:r>
            <a:r>
              <a:rPr lang="en-US" sz="2000" b="1" dirty="0" err="1">
                <a:latin typeface="Athanasius" pitchFamily="2" charset="0"/>
              </a:rPr>
              <a:t>wpi</a:t>
            </a:r>
            <a:r>
              <a:rPr lang="en-US" sz="2000" b="1" dirty="0">
                <a:latin typeface="Athanasius" pitchFamily="2" charset="0"/>
              </a:rPr>
              <a:t> \</a:t>
            </a:r>
            <a:r>
              <a:rPr lang="en-US" sz="2000" b="1" dirty="0" err="1">
                <a:latin typeface="Athanasius" pitchFamily="2" charset="0"/>
              </a:rPr>
              <a:t>ina</a:t>
            </a:r>
            <a:r>
              <a:rPr lang="en-US" sz="2000" b="1" dirty="0">
                <a:latin typeface="Athanasius" pitchFamily="2" charset="0"/>
              </a:rPr>
              <a:t> `</a:t>
            </a:r>
            <a:r>
              <a:rPr lang="en-US" sz="2000" b="1" dirty="0" err="1">
                <a:latin typeface="Athanasius" pitchFamily="2" charset="0"/>
              </a:rPr>
              <a:t>èntoujwk</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ni`ègravh</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niprovhthc</a:t>
            </a:r>
            <a:r>
              <a:rPr lang="en-US" sz="2000" b="1" dirty="0">
                <a:latin typeface="Athanasius" pitchFamily="2" charset="0"/>
              </a:rPr>
              <a:t> &gt; tote </a:t>
            </a:r>
            <a:r>
              <a:rPr lang="en-US" sz="2000" b="1" dirty="0" err="1">
                <a:latin typeface="Athanasius" pitchFamily="2" charset="0"/>
              </a:rPr>
              <a:t>nimaqhthc</a:t>
            </a:r>
            <a:r>
              <a:rPr lang="en-US" sz="2000" b="1" dirty="0">
                <a:latin typeface="Athanasius" pitchFamily="2" charset="0"/>
              </a:rPr>
              <a:t> </a:t>
            </a:r>
            <a:r>
              <a:rPr lang="en-US" sz="2000" b="1" dirty="0" err="1">
                <a:latin typeface="Athanasius" pitchFamily="2" charset="0"/>
              </a:rPr>
              <a:t>throu</a:t>
            </a:r>
            <a:r>
              <a:rPr lang="en-US" sz="2000" b="1" dirty="0">
                <a:latin typeface="Athanasius" pitchFamily="2" charset="0"/>
              </a:rPr>
              <a:t> </a:t>
            </a:r>
            <a:r>
              <a:rPr lang="en-US" sz="2000" b="1" dirty="0" err="1">
                <a:latin typeface="Athanasius" pitchFamily="2" charset="0"/>
              </a:rPr>
              <a:t>auxaf</a:t>
            </a:r>
            <a:r>
              <a:rPr lang="en-US" sz="2000" b="1" dirty="0">
                <a:latin typeface="Athanasius" pitchFamily="2" charset="0"/>
              </a:rPr>
              <a:t> </a:t>
            </a:r>
            <a:r>
              <a:rPr lang="en-US" sz="2000" b="1" dirty="0" err="1">
                <a:latin typeface="Athanasius" pitchFamily="2" charset="0"/>
              </a:rPr>
              <a:t>auvwt</a:t>
            </a:r>
            <a:r>
              <a:rPr lang="en-US" sz="2000" b="1" dirty="0">
                <a:latin typeface="Athanasius" pitchFamily="2" charset="0"/>
              </a:rPr>
              <a:t>&gt; `</a:t>
            </a:r>
            <a:r>
              <a:rPr lang="en-US" sz="2000" b="1" dirty="0" err="1">
                <a:latin typeface="Athanasius" pitchFamily="2" charset="0"/>
              </a:rPr>
              <a:t>ènqwou</a:t>
            </a:r>
            <a:r>
              <a:rPr lang="en-US" sz="2000" b="1" dirty="0">
                <a:latin typeface="Athanasius" pitchFamily="2" charset="0"/>
              </a:rPr>
              <a:t> de </a:t>
            </a:r>
            <a:r>
              <a:rPr lang="en-US" sz="2000" b="1" dirty="0" err="1">
                <a:latin typeface="Athanasius" pitchFamily="2" charset="0"/>
              </a:rPr>
              <a:t>au`èamoni</a:t>
            </a:r>
            <a:r>
              <a:rPr lang="en-US" sz="2000" b="1" dirty="0">
                <a:latin typeface="Athanasius" pitchFamily="2" charset="0"/>
              </a:rPr>
              <a:t> `</a:t>
            </a:r>
            <a:r>
              <a:rPr lang="en-US" sz="2000" b="1" dirty="0" err="1">
                <a:latin typeface="Athanasius" pitchFamily="2" charset="0"/>
              </a:rPr>
              <a:t>ènIhc</a:t>
            </a:r>
            <a:r>
              <a:rPr lang="en-US" sz="2000" b="1" dirty="0">
                <a:latin typeface="Athanasius" pitchFamily="2" charset="0"/>
              </a:rPr>
              <a:t>? &gt; </a:t>
            </a:r>
            <a:r>
              <a:rPr lang="en-US" sz="2000" b="1" dirty="0" err="1">
                <a:latin typeface="Athanasius" pitchFamily="2" charset="0"/>
              </a:rPr>
              <a:t>auenf</a:t>
            </a:r>
            <a:r>
              <a:rPr lang="en-US" sz="2000" b="1" dirty="0">
                <a:latin typeface="Athanasius" pitchFamily="2" charset="0"/>
              </a:rPr>
              <a:t> \a </a:t>
            </a:r>
            <a:r>
              <a:rPr lang="en-US" sz="2000" b="1" dirty="0" err="1">
                <a:latin typeface="Athanasius" pitchFamily="2" charset="0"/>
              </a:rPr>
              <a:t>Kaiava</a:t>
            </a:r>
            <a:r>
              <a:rPr lang="en-US" sz="2000" b="1" dirty="0">
                <a:latin typeface="Athanasius" pitchFamily="2" charset="0"/>
              </a:rPr>
              <a:t> </a:t>
            </a:r>
            <a:r>
              <a:rPr lang="en-US" sz="2000" b="1" dirty="0" err="1">
                <a:latin typeface="Athanasius" pitchFamily="2" charset="0"/>
              </a:rPr>
              <a:t>piarxh`èereuc</a:t>
            </a:r>
            <a:r>
              <a:rPr lang="en-US" sz="2000" b="1" dirty="0">
                <a:latin typeface="Athanasius" pitchFamily="2" charset="0"/>
              </a:rPr>
              <a:t> &gt; pima `</a:t>
            </a:r>
            <a:r>
              <a:rPr lang="en-US" sz="2000" b="1" dirty="0" err="1">
                <a:latin typeface="Athanasius" pitchFamily="2" charset="0"/>
              </a:rPr>
              <a:t>èetauqwou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nica</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niprecbuteroc</a:t>
            </a:r>
            <a:r>
              <a:rPr lang="en-US" sz="2000" b="1" dirty="0">
                <a:latin typeface="Athanasius" pitchFamily="2" charset="0"/>
              </a:rPr>
              <a:t> &gt; </a:t>
            </a:r>
            <a:r>
              <a:rPr lang="en-US" sz="2000" b="1" dirty="0" err="1">
                <a:latin typeface="Athanasius" pitchFamily="2" charset="0"/>
              </a:rPr>
              <a:t>Petroc</a:t>
            </a:r>
            <a:r>
              <a:rPr lang="en-US" sz="2000" b="1" dirty="0">
                <a:latin typeface="Athanasius" pitchFamily="2" charset="0"/>
              </a:rPr>
              <a:t> de </a:t>
            </a:r>
            <a:r>
              <a:rPr lang="en-US" sz="2000" b="1" dirty="0" err="1">
                <a:latin typeface="Athanasius" pitchFamily="2" charset="0"/>
              </a:rPr>
              <a:t>nafmo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èncwf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i`èvouei</a:t>
            </a:r>
            <a:r>
              <a:rPr lang="en-US" sz="2000" b="1" dirty="0">
                <a:latin typeface="Athanasius" pitchFamily="2" charset="0"/>
              </a:rPr>
              <a:t> ]a ;</a:t>
            </a:r>
            <a:r>
              <a:rPr lang="en-US" sz="2000" b="1" dirty="0" err="1">
                <a:latin typeface="Athanasius" pitchFamily="2" charset="0"/>
              </a:rPr>
              <a:t>aulh</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piarxh`èereuc</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èetaf</a:t>
            </a:r>
            <a:r>
              <a:rPr lang="en-US" sz="2000" b="1" dirty="0">
                <a:latin typeface="Athanasius" pitchFamily="2" charset="0"/>
              </a:rPr>
              <a:t>]</a:t>
            </a:r>
            <a:r>
              <a:rPr lang="en-US" sz="2000" b="1" dirty="0" err="1">
                <a:latin typeface="Athanasius" pitchFamily="2" charset="0"/>
              </a:rPr>
              <a:t>enaf</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a:t>
            </a:r>
            <a:r>
              <a:rPr lang="en-US" sz="2000" b="1" dirty="0" err="1">
                <a:latin typeface="Athanasius" pitchFamily="2" charset="0"/>
              </a:rPr>
              <a:t>emci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a:t>
            </a:r>
            <a:r>
              <a:rPr lang="en-US" sz="2000" b="1" dirty="0">
                <a:latin typeface="Athanasius" pitchFamily="2" charset="0"/>
              </a:rPr>
              <a:t>\</a:t>
            </a:r>
            <a:r>
              <a:rPr lang="en-US" sz="2000" b="1" dirty="0" err="1">
                <a:latin typeface="Athanasius" pitchFamily="2" charset="0"/>
              </a:rPr>
              <a:t>uperethc</a:t>
            </a:r>
            <a:r>
              <a:rPr lang="en-US" sz="2000" b="1" dirty="0">
                <a:latin typeface="Athanasius" pitchFamily="2" charset="0"/>
              </a:rPr>
              <a:t> `</a:t>
            </a:r>
            <a:r>
              <a:rPr lang="en-US" sz="2000" b="1" dirty="0" err="1">
                <a:latin typeface="Athanasius" pitchFamily="2" charset="0"/>
              </a:rPr>
              <a:t>èenau</a:t>
            </a:r>
            <a:r>
              <a:rPr lang="en-US" sz="2000" b="1" dirty="0">
                <a:latin typeface="Athanasius" pitchFamily="2" charset="0"/>
              </a:rPr>
              <a:t> `</a:t>
            </a:r>
            <a:r>
              <a:rPr lang="en-US" sz="2000" b="1" dirty="0" err="1">
                <a:latin typeface="Athanasius" pitchFamily="2" charset="0"/>
              </a:rPr>
              <a:t>èepijwk</a:t>
            </a:r>
            <a:r>
              <a:rPr lang="en-US" sz="2000" b="1" dirty="0">
                <a:latin typeface="Athanasius" pitchFamily="2" charset="0"/>
              </a:rPr>
              <a:t>.</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BA7E7C61-EBF5-4B38-9FA0-9BA1D9BEACF0}"/>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6" name="Rectangle 74">
            <a:extLst>
              <a:ext uri="{FF2B5EF4-FFF2-40B4-BE49-F238E27FC236}">
                <a16:creationId xmlns:a16="http://schemas.microsoft.com/office/drawing/2014/main" id="{997B5468-4C69-42FD-9B47-8A04EBC2142E}"/>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1773089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401040070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Markon  Kev i/d/&gt; m/g/ - n/d/</a:t>
            </a:r>
          </a:p>
          <a:p>
            <a:pPr marL="0" indent="0" algn="just">
              <a:buNone/>
            </a:pP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catotf</a:t>
            </a:r>
            <a:r>
              <a:rPr lang="en-US" sz="2300" b="1" dirty="0">
                <a:latin typeface="Athanasius" pitchFamily="2" charset="0"/>
              </a:rPr>
              <a:t> `</a:t>
            </a:r>
            <a:r>
              <a:rPr lang="en-US" sz="2300" b="1" dirty="0" err="1">
                <a:latin typeface="Athanasius" pitchFamily="2" charset="0"/>
              </a:rPr>
              <a:t>èeti</a:t>
            </a:r>
            <a:r>
              <a:rPr lang="en-US" sz="2300" b="1" dirty="0">
                <a:latin typeface="Athanasius" pitchFamily="2" charset="0"/>
              </a:rPr>
              <a:t> </a:t>
            </a:r>
            <a:r>
              <a:rPr lang="en-US" sz="2300" b="1" dirty="0" err="1">
                <a:latin typeface="Athanasius" pitchFamily="2" charset="0"/>
              </a:rPr>
              <a:t>efcaji</a:t>
            </a:r>
            <a:r>
              <a:rPr lang="en-US" sz="2300" b="1" dirty="0">
                <a:latin typeface="Athanasius" pitchFamily="2" charset="0"/>
              </a:rPr>
              <a:t> &gt; </a:t>
            </a:r>
            <a:r>
              <a:rPr lang="en-US" sz="2300" b="1" dirty="0" err="1">
                <a:latin typeface="Athanasius" pitchFamily="2" charset="0"/>
              </a:rPr>
              <a:t>af`èi</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Ioudac</a:t>
            </a:r>
            <a:r>
              <a:rPr lang="en-US" sz="2300" b="1" dirty="0">
                <a:latin typeface="Athanasius" pitchFamily="2" charset="0"/>
              </a:rPr>
              <a:t> </a:t>
            </a:r>
            <a:r>
              <a:rPr lang="en-US" sz="2300" b="1" dirty="0" err="1">
                <a:latin typeface="Athanasius" pitchFamily="2" charset="0"/>
              </a:rPr>
              <a:t>ouai</a:t>
            </a:r>
            <a:r>
              <a:rPr lang="en-US" sz="2300" b="1" dirty="0">
                <a:latin typeface="Athanasius" pitchFamily="2" charset="0"/>
              </a:rPr>
              <a:t> `</a:t>
            </a:r>
            <a:r>
              <a:rPr lang="en-US" sz="2300" b="1" dirty="0" err="1">
                <a:latin typeface="Athanasius" pitchFamily="2" charset="0"/>
              </a:rPr>
              <a:t>èebol'en</a:t>
            </a:r>
            <a:r>
              <a:rPr lang="en-US" sz="2300" b="1" dirty="0">
                <a:latin typeface="Athanasius" pitchFamily="2" charset="0"/>
              </a:rPr>
              <a:t> </a:t>
            </a:r>
            <a:r>
              <a:rPr lang="en-US" sz="2300" b="1" dirty="0" err="1">
                <a:latin typeface="Athanasius" pitchFamily="2" charset="0"/>
              </a:rPr>
              <a:t>pimht`ècnau</a:t>
            </a:r>
            <a:r>
              <a:rPr lang="en-US" sz="2300" b="1" dirty="0">
                <a:latin typeface="Athanasius" pitchFamily="2" charset="0"/>
              </a:rPr>
              <a:t> &gt; `</a:t>
            </a:r>
            <a:r>
              <a:rPr lang="en-US" sz="2300" b="1" dirty="0" err="1">
                <a:latin typeface="Athanasius" pitchFamily="2" charset="0"/>
              </a:rPr>
              <a:t>èereouon</a:t>
            </a:r>
            <a:r>
              <a:rPr lang="en-US" sz="2300" b="1" dirty="0">
                <a:latin typeface="Athanasius" pitchFamily="2" charset="0"/>
              </a:rPr>
              <a:t> </a:t>
            </a:r>
            <a:r>
              <a:rPr lang="en-US" sz="2300" b="1" dirty="0" err="1">
                <a:latin typeface="Athanasius" pitchFamily="2" charset="0"/>
              </a:rPr>
              <a:t>oumh</a:t>
            </a:r>
            <a:r>
              <a:rPr lang="en-US" sz="2300" b="1" dirty="0">
                <a:latin typeface="Athanasius" pitchFamily="2" charset="0"/>
              </a:rPr>
              <a:t>] </a:t>
            </a:r>
            <a:r>
              <a:rPr lang="en-US" sz="2300" b="1" dirty="0" err="1">
                <a:latin typeface="Athanasius" pitchFamily="2" charset="0"/>
              </a:rPr>
              <a:t>nemaf</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anchfi</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\an]e `</a:t>
            </a:r>
            <a:r>
              <a:rPr lang="en-US" sz="2300" b="1" dirty="0" err="1">
                <a:latin typeface="Athanasius" pitchFamily="2" charset="0"/>
              </a:rPr>
              <a:t>èebol</a:t>
            </a:r>
            <a:r>
              <a:rPr lang="en-US" sz="2300" b="1" dirty="0">
                <a:latin typeface="Athanasius" pitchFamily="2" charset="0"/>
              </a:rPr>
              <a:t>\a </a:t>
            </a:r>
            <a:r>
              <a:rPr lang="en-US" sz="2300" b="1" dirty="0" err="1">
                <a:latin typeface="Athanasius" pitchFamily="2" charset="0"/>
              </a:rPr>
              <a:t>niarxh`èereuc</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niprecbutroc</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nica</a:t>
            </a:r>
            <a:r>
              <a:rPr lang="en-US" sz="2300" b="1" dirty="0">
                <a:latin typeface="Athanasius" pitchFamily="2" charset="0"/>
              </a:rPr>
              <a:t>'. Ne </a:t>
            </a:r>
            <a:r>
              <a:rPr lang="en-US" sz="2300" b="1" dirty="0" err="1">
                <a:latin typeface="Athanasius" pitchFamily="2" charset="0"/>
              </a:rPr>
              <a:t>af</a:t>
            </a:r>
            <a:r>
              <a:rPr lang="en-US" sz="2300" b="1" dirty="0">
                <a:latin typeface="Athanasius" pitchFamily="2" charset="0"/>
              </a:rPr>
              <a:t>; de `</a:t>
            </a:r>
            <a:r>
              <a:rPr lang="en-US" sz="2300" b="1" dirty="0" err="1">
                <a:latin typeface="Athanasius" pitchFamily="2" charset="0"/>
              </a:rPr>
              <a:t>ènoumhini</a:t>
            </a:r>
            <a:r>
              <a:rPr lang="en-US" sz="2300" b="1" dirty="0">
                <a:latin typeface="Athanasius" pitchFamily="2" charset="0"/>
              </a:rPr>
              <a:t> </a:t>
            </a:r>
            <a:r>
              <a:rPr lang="en-US" sz="2300" b="1" dirty="0" err="1">
                <a:latin typeface="Athanasius" pitchFamily="2" charset="0"/>
              </a:rPr>
              <a:t>nwou</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vheqnathif</a:t>
            </a:r>
            <a:r>
              <a:rPr lang="en-US" sz="2300" b="1" dirty="0">
                <a:latin typeface="Athanasius" pitchFamily="2" charset="0"/>
              </a:rPr>
              <a:t> </a:t>
            </a:r>
            <a:r>
              <a:rPr lang="en-US" sz="2300" b="1" dirty="0" err="1">
                <a:latin typeface="Athanasius" pitchFamily="2" charset="0"/>
              </a:rPr>
              <a:t>efjw</a:t>
            </a:r>
            <a:r>
              <a:rPr lang="en-US" sz="2300" b="1" dirty="0">
                <a:latin typeface="Athanasius" pitchFamily="2" charset="0"/>
              </a:rPr>
              <a:t> `</a:t>
            </a:r>
            <a:r>
              <a:rPr lang="en-US" sz="2300" b="1" dirty="0" err="1">
                <a:latin typeface="Athanasius" pitchFamily="2" charset="0"/>
              </a:rPr>
              <a:t>èmmoc</a:t>
            </a:r>
            <a:r>
              <a:rPr lang="en-US" sz="2300" b="1" dirty="0">
                <a:latin typeface="Athanasius" pitchFamily="2" charset="0"/>
              </a:rPr>
              <a:t> &gt; </a:t>
            </a:r>
            <a:r>
              <a:rPr lang="en-US" sz="2300" b="1" dirty="0" err="1">
                <a:latin typeface="Athanasius" pitchFamily="2" charset="0"/>
              </a:rPr>
              <a:t>je</a:t>
            </a:r>
            <a:r>
              <a:rPr lang="en-US" sz="2300" b="1" dirty="0">
                <a:latin typeface="Athanasius" pitchFamily="2" charset="0"/>
              </a:rPr>
              <a:t> </a:t>
            </a:r>
            <a:r>
              <a:rPr lang="en-US" sz="2300" b="1" dirty="0" err="1">
                <a:latin typeface="Athanasius" pitchFamily="2" charset="0"/>
              </a:rPr>
              <a:t>vhe;na</a:t>
            </a:r>
            <a:r>
              <a:rPr lang="en-US" sz="2300" b="1" dirty="0">
                <a:latin typeface="Athanasius" pitchFamily="2" charset="0"/>
              </a:rPr>
              <a:t>; `</a:t>
            </a:r>
            <a:r>
              <a:rPr lang="en-US" sz="2300" b="1" dirty="0" err="1">
                <a:latin typeface="Athanasius" pitchFamily="2" charset="0"/>
              </a:rPr>
              <a:t>ènouvi</a:t>
            </a:r>
            <a:r>
              <a:rPr lang="en-US" sz="2300" b="1" dirty="0">
                <a:latin typeface="Athanasius" pitchFamily="2" charset="0"/>
              </a:rPr>
              <a:t> `</a:t>
            </a:r>
            <a:r>
              <a:rPr lang="en-US" sz="2300" b="1" dirty="0" err="1">
                <a:latin typeface="Athanasius" pitchFamily="2" charset="0"/>
              </a:rPr>
              <a:t>èerwf</a:t>
            </a:r>
            <a:r>
              <a:rPr lang="en-US" sz="2300" b="1" dirty="0">
                <a:latin typeface="Athanasius" pitchFamily="2" charset="0"/>
              </a:rPr>
              <a:t> &gt; `</a:t>
            </a:r>
            <a:r>
              <a:rPr lang="en-US" sz="2300" b="1" dirty="0" err="1">
                <a:latin typeface="Athanasius" pitchFamily="2" charset="0"/>
              </a:rPr>
              <a:t>ènqof</a:t>
            </a:r>
            <a:r>
              <a:rPr lang="en-US" sz="2300" b="1" dirty="0">
                <a:latin typeface="Athanasius" pitchFamily="2" charset="0"/>
              </a:rPr>
              <a:t> </a:t>
            </a:r>
            <a:r>
              <a:rPr lang="en-US" sz="2300" b="1" dirty="0" err="1">
                <a:latin typeface="Athanasius" pitchFamily="2" charset="0"/>
              </a:rPr>
              <a:t>pe</a:t>
            </a:r>
            <a:r>
              <a:rPr lang="en-US" sz="2300" b="1" dirty="0">
                <a:latin typeface="Athanasius" pitchFamily="2" charset="0"/>
              </a:rPr>
              <a:t> `</a:t>
            </a:r>
            <a:r>
              <a:rPr lang="en-US" sz="2300" b="1" dirty="0" err="1">
                <a:latin typeface="Athanasius" pitchFamily="2" charset="0"/>
              </a:rPr>
              <a:t>èamoni</a:t>
            </a:r>
            <a:r>
              <a:rPr lang="en-US" sz="2300" b="1" dirty="0">
                <a:latin typeface="Athanasius" pitchFamily="2" charset="0"/>
              </a:rPr>
              <a:t> `</a:t>
            </a:r>
            <a:r>
              <a:rPr lang="en-US" sz="2300" b="1" dirty="0" err="1">
                <a:latin typeface="Athanasius" pitchFamily="2" charset="0"/>
              </a:rPr>
              <a:t>èmmof</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sitf</a:t>
            </a:r>
            <a:r>
              <a:rPr lang="en-US" sz="2300" b="1" dirty="0">
                <a:latin typeface="Athanasius" pitchFamily="2" charset="0"/>
              </a:rPr>
              <a:t> </a:t>
            </a:r>
            <a:r>
              <a:rPr lang="en-US" sz="2300" b="1" dirty="0" err="1">
                <a:latin typeface="Athanasius" pitchFamily="2" charset="0"/>
              </a:rPr>
              <a:t>acvalwc</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èetaf`èi</a:t>
            </a:r>
            <a:r>
              <a:rPr lang="en-US" sz="2300" b="1" dirty="0">
                <a:latin typeface="Athanasius" pitchFamily="2" charset="0"/>
              </a:rPr>
              <a:t> </a:t>
            </a:r>
            <a:r>
              <a:rPr lang="en-US" sz="2300" b="1" dirty="0" err="1">
                <a:latin typeface="Athanasius" pitchFamily="2" charset="0"/>
              </a:rPr>
              <a:t>catotf</a:t>
            </a:r>
            <a:r>
              <a:rPr lang="en-US" sz="2300" b="1" dirty="0">
                <a:latin typeface="Athanasius" pitchFamily="2" charset="0"/>
              </a:rPr>
              <a:t> </a:t>
            </a:r>
            <a:r>
              <a:rPr lang="en-US" sz="2300" b="1" dirty="0" err="1">
                <a:latin typeface="Athanasius" pitchFamily="2" charset="0"/>
              </a:rPr>
              <a:t>af`èi</a:t>
            </a:r>
            <a:r>
              <a:rPr lang="en-US" sz="2300" b="1" dirty="0">
                <a:latin typeface="Athanasius" pitchFamily="2" charset="0"/>
              </a:rPr>
              <a:t> \</a:t>
            </a:r>
            <a:r>
              <a:rPr lang="en-US" sz="2300" b="1" dirty="0" err="1">
                <a:latin typeface="Athanasius" pitchFamily="2" charset="0"/>
              </a:rPr>
              <a:t>arof</a:t>
            </a:r>
            <a:r>
              <a:rPr lang="en-US" sz="2300" b="1" dirty="0">
                <a:latin typeface="Athanasius" pitchFamily="2" charset="0"/>
              </a:rPr>
              <a:t> </a:t>
            </a:r>
            <a:r>
              <a:rPr lang="en-US" sz="2300" b="1" dirty="0" err="1">
                <a:latin typeface="Athanasius" pitchFamily="2" charset="0"/>
              </a:rPr>
              <a:t>pejaf</a:t>
            </a:r>
            <a:r>
              <a:rPr lang="en-US" sz="2300" b="1" dirty="0">
                <a:latin typeface="Athanasius" pitchFamily="2" charset="0"/>
              </a:rPr>
              <a:t> </a:t>
            </a:r>
            <a:r>
              <a:rPr lang="en-US" sz="2300" b="1" dirty="0" err="1">
                <a:latin typeface="Athanasius" pitchFamily="2" charset="0"/>
              </a:rPr>
              <a:t>je</a:t>
            </a:r>
            <a:r>
              <a:rPr lang="en-US" sz="2300" b="1" dirty="0">
                <a:latin typeface="Athanasius" pitchFamily="2" charset="0"/>
              </a:rPr>
              <a:t> rabbi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af;vi</a:t>
            </a:r>
            <a:r>
              <a:rPr lang="en-US" sz="2300" b="1" dirty="0">
                <a:latin typeface="Athanasius" pitchFamily="2" charset="0"/>
              </a:rPr>
              <a:t> `</a:t>
            </a:r>
            <a:r>
              <a:rPr lang="en-US" sz="2300" b="1" dirty="0" err="1">
                <a:latin typeface="Athanasius" pitchFamily="2" charset="0"/>
              </a:rPr>
              <a:t>èerwf</a:t>
            </a:r>
            <a:r>
              <a:rPr lang="en-US" sz="2300" b="1" dirty="0">
                <a:latin typeface="Athanasius" pitchFamily="2" charset="0"/>
              </a:rPr>
              <a:t>. </a:t>
            </a:r>
            <a:r>
              <a:rPr lang="en-US" sz="2300" b="1" dirty="0" err="1">
                <a:latin typeface="Athanasius" pitchFamily="2" charset="0"/>
              </a:rPr>
              <a:t>Nqwou</a:t>
            </a:r>
            <a:r>
              <a:rPr lang="en-US" sz="2300" b="1" dirty="0">
                <a:latin typeface="Athanasius" pitchFamily="2" charset="0"/>
              </a:rPr>
              <a:t> de </a:t>
            </a:r>
            <a:r>
              <a:rPr lang="en-US" sz="2300" b="1" dirty="0" err="1">
                <a:latin typeface="Athanasius" pitchFamily="2" charset="0"/>
              </a:rPr>
              <a:t>auen</a:t>
            </a:r>
            <a:r>
              <a:rPr lang="en-US" sz="2300" b="1" dirty="0">
                <a:latin typeface="Athanasius" pitchFamily="2" charset="0"/>
              </a:rPr>
              <a:t> </a:t>
            </a:r>
            <a:r>
              <a:rPr lang="en-US" sz="2300" b="1" dirty="0" err="1">
                <a:latin typeface="Athanasius" pitchFamily="2" charset="0"/>
              </a:rPr>
              <a:t>noujij</a:t>
            </a:r>
            <a:r>
              <a:rPr lang="en-US" sz="2300" b="1" dirty="0">
                <a:latin typeface="Athanasius" pitchFamily="2" charset="0"/>
              </a:rPr>
              <a:t> `</a:t>
            </a:r>
            <a:r>
              <a:rPr lang="en-US" sz="2300" b="1" dirty="0" err="1">
                <a:latin typeface="Athanasius" pitchFamily="2" charset="0"/>
              </a:rPr>
              <a:t>èejwf</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au`èamoni</a:t>
            </a:r>
            <a:r>
              <a:rPr lang="en-US" sz="2300" b="1" dirty="0">
                <a:latin typeface="Athanasius" pitchFamily="2" charset="0"/>
              </a:rPr>
              <a:t> `</a:t>
            </a:r>
            <a:r>
              <a:rPr lang="en-US" sz="2300" b="1" dirty="0" err="1">
                <a:latin typeface="Athanasius" pitchFamily="2" charset="0"/>
              </a:rPr>
              <a:t>èèmmof</a:t>
            </a:r>
            <a:r>
              <a:rPr lang="en-US" sz="2300" b="1" dirty="0">
                <a:latin typeface="Athanasius" pitchFamily="2" charset="0"/>
              </a:rPr>
              <a:t>. </a:t>
            </a:r>
            <a:r>
              <a:rPr lang="en-US" sz="2300" b="1" dirty="0" err="1">
                <a:latin typeface="Athanasius" pitchFamily="2" charset="0"/>
              </a:rPr>
              <a:t>Ouai</a:t>
            </a:r>
            <a:r>
              <a:rPr lang="en-US" sz="2300" b="1" dirty="0">
                <a:latin typeface="Athanasius" pitchFamily="2" charset="0"/>
              </a:rPr>
              <a:t> de `</a:t>
            </a:r>
            <a:r>
              <a:rPr lang="en-US" sz="2300" b="1" dirty="0" err="1">
                <a:latin typeface="Athanasius" pitchFamily="2" charset="0"/>
              </a:rPr>
              <a:t>ènte</a:t>
            </a:r>
            <a:r>
              <a:rPr lang="en-US" sz="2300" b="1" dirty="0">
                <a:latin typeface="Athanasius" pitchFamily="2" charset="0"/>
              </a:rPr>
              <a:t> </a:t>
            </a:r>
            <a:r>
              <a:rPr lang="en-US" sz="2300" b="1" dirty="0" err="1">
                <a:latin typeface="Athanasius" pitchFamily="2" charset="0"/>
              </a:rPr>
              <a:t>nhet`èo</a:t>
            </a:r>
            <a:r>
              <a:rPr lang="en-US" sz="2300" b="1" dirty="0">
                <a:latin typeface="Athanasius" pitchFamily="2" charset="0"/>
              </a:rPr>
              <a:t>\</a:t>
            </a:r>
            <a:r>
              <a:rPr lang="en-US" sz="2300" b="1" dirty="0" err="1">
                <a:latin typeface="Athanasius" pitchFamily="2" charset="0"/>
              </a:rPr>
              <a:t>i</a:t>
            </a:r>
            <a:r>
              <a:rPr lang="en-US" sz="2300" b="1" dirty="0">
                <a:latin typeface="Athanasius" pitchFamily="2" charset="0"/>
              </a:rPr>
              <a:t> `</a:t>
            </a:r>
            <a:r>
              <a:rPr lang="en-US" sz="2300" b="1" dirty="0" err="1">
                <a:latin typeface="Athanasius" pitchFamily="2" charset="0"/>
              </a:rPr>
              <a:t>èeratou</a:t>
            </a:r>
            <a:r>
              <a:rPr lang="en-US" sz="2300" b="1" dirty="0">
                <a:latin typeface="Athanasius" pitchFamily="2" charset="0"/>
              </a:rPr>
              <a:t> &gt; </a:t>
            </a:r>
            <a:r>
              <a:rPr lang="en-US" sz="2300" b="1" dirty="0" err="1">
                <a:latin typeface="Athanasius" pitchFamily="2" charset="0"/>
              </a:rPr>
              <a:t>afqekem</a:t>
            </a:r>
            <a:r>
              <a:rPr lang="en-US" sz="2300" b="1" dirty="0">
                <a:latin typeface="Athanasius" pitchFamily="2" charset="0"/>
              </a:rPr>
              <a:t> </a:t>
            </a:r>
            <a:r>
              <a:rPr lang="en-US" sz="2300" b="1" dirty="0" err="1">
                <a:latin typeface="Athanasius" pitchFamily="2" charset="0"/>
              </a:rPr>
              <a:t>tefchfi</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af</a:t>
            </a:r>
            <a:r>
              <a:rPr lang="en-US" sz="2300" b="1" dirty="0">
                <a:latin typeface="Athanasius" pitchFamily="2" charset="0"/>
              </a:rPr>
              <a:t>; `</a:t>
            </a:r>
            <a:r>
              <a:rPr lang="en-US" sz="2300" b="1" dirty="0" err="1">
                <a:latin typeface="Athanasius" pitchFamily="2" charset="0"/>
              </a:rPr>
              <a:t>ènou</a:t>
            </a:r>
            <a:r>
              <a:rPr lang="en-US" sz="2300" b="1" dirty="0">
                <a:latin typeface="Athanasius" pitchFamily="2" charset="0"/>
              </a:rPr>
              <a:t>]a] `</a:t>
            </a:r>
            <a:r>
              <a:rPr lang="en-US" sz="2300" b="1" dirty="0" err="1">
                <a:latin typeface="Athanasius" pitchFamily="2" charset="0"/>
              </a:rPr>
              <a:t>èm`èvbwk</a:t>
            </a:r>
            <a:r>
              <a:rPr lang="en-US" sz="2300" b="1" dirty="0">
                <a:latin typeface="Athanasius" pitchFamily="2" charset="0"/>
              </a:rPr>
              <a:t> `</a:t>
            </a:r>
            <a:r>
              <a:rPr lang="en-US" sz="2300" b="1" dirty="0" err="1">
                <a:latin typeface="Athanasius" pitchFamily="2" charset="0"/>
              </a:rPr>
              <a:t>èmpiarxh`èereuc</a:t>
            </a:r>
            <a:r>
              <a:rPr lang="en-US" sz="2300" b="1" dirty="0">
                <a:latin typeface="Athanasius" pitchFamily="2" charset="0"/>
              </a:rPr>
              <a:t>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af`èwli</a:t>
            </a:r>
            <a:r>
              <a:rPr lang="en-US" sz="2300" b="1" dirty="0">
                <a:latin typeface="Athanasius" pitchFamily="2" charset="0"/>
              </a:rPr>
              <a:t> `</a:t>
            </a:r>
            <a:r>
              <a:rPr lang="en-US" sz="2300" b="1" dirty="0" err="1">
                <a:latin typeface="Athanasius" pitchFamily="2" charset="0"/>
              </a:rPr>
              <a:t>èmpefma</a:t>
            </a:r>
            <a:r>
              <a:rPr lang="en-US" sz="2300" b="1" dirty="0">
                <a:latin typeface="Athanasius" pitchFamily="2" charset="0"/>
              </a:rPr>
              <a:t>]j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af`èerou`èw</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Ihc</a:t>
            </a:r>
            <a:r>
              <a:rPr lang="en-US" sz="2300" b="1" dirty="0">
                <a:latin typeface="Athanasius" pitchFamily="2" charset="0"/>
              </a:rPr>
              <a:t>? </a:t>
            </a:r>
            <a:r>
              <a:rPr lang="en-US" sz="2300" b="1" dirty="0" err="1">
                <a:latin typeface="Athanasius" pitchFamily="2" charset="0"/>
              </a:rPr>
              <a:t>pejaf</a:t>
            </a:r>
            <a:r>
              <a:rPr lang="en-US" sz="2300" b="1" dirty="0">
                <a:latin typeface="Athanasius" pitchFamily="2" charset="0"/>
              </a:rPr>
              <a:t> </a:t>
            </a:r>
            <a:r>
              <a:rPr lang="en-US" sz="2300" b="1" dirty="0" err="1">
                <a:latin typeface="Athanasius" pitchFamily="2" charset="0"/>
              </a:rPr>
              <a:t>nwou</a:t>
            </a:r>
            <a:r>
              <a:rPr lang="en-US" sz="2300" b="1" dirty="0">
                <a:latin typeface="Athanasius" pitchFamily="2" charset="0"/>
              </a:rPr>
              <a:t> &gt; </a:t>
            </a:r>
            <a:r>
              <a:rPr lang="en-US" sz="2300" b="1" dirty="0" err="1">
                <a:latin typeface="Athanasius" pitchFamily="2" charset="0"/>
              </a:rPr>
              <a:t>je</a:t>
            </a:r>
            <a:r>
              <a:rPr lang="en-US" sz="2300" b="1" dirty="0">
                <a:latin typeface="Athanasius" pitchFamily="2" charset="0"/>
              </a:rPr>
              <a:t> `</a:t>
            </a:r>
            <a:r>
              <a:rPr lang="en-US" sz="2300" b="1" dirty="0" err="1">
                <a:latin typeface="Athanasius" pitchFamily="2" charset="0"/>
              </a:rPr>
              <a:t>èetareten`èi</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wc</a:t>
            </a:r>
            <a:r>
              <a:rPr lang="en-US" sz="2300" b="1" dirty="0">
                <a:latin typeface="Athanasius" pitchFamily="2" charset="0"/>
              </a:rPr>
              <a:t> `</a:t>
            </a:r>
            <a:r>
              <a:rPr lang="en-US" sz="2300" b="1" dirty="0" err="1">
                <a:latin typeface="Athanasius" pitchFamily="2" charset="0"/>
              </a:rPr>
              <a:t>èeretennhou</a:t>
            </a:r>
            <a:r>
              <a:rPr lang="en-US" sz="2300" b="1" dirty="0">
                <a:latin typeface="Athanasius" pitchFamily="2" charset="0"/>
              </a:rPr>
              <a:t> `</a:t>
            </a:r>
            <a:r>
              <a:rPr lang="en-US" sz="2300" b="1" dirty="0" err="1">
                <a:latin typeface="Athanasius" pitchFamily="2" charset="0"/>
              </a:rPr>
              <a:t>ènca</a:t>
            </a:r>
            <a:r>
              <a:rPr lang="en-US" sz="2300" b="1" dirty="0">
                <a:latin typeface="Athanasius" pitchFamily="2" charset="0"/>
              </a:rPr>
              <a:t> </a:t>
            </a:r>
            <a:r>
              <a:rPr lang="en-US" sz="2300" b="1" dirty="0" err="1">
                <a:latin typeface="Athanasius" pitchFamily="2" charset="0"/>
              </a:rPr>
              <a:t>ouconi</a:t>
            </a:r>
            <a:r>
              <a:rPr lang="en-US" sz="2300" b="1" dirty="0">
                <a:latin typeface="Athanasius" pitchFamily="2" charset="0"/>
              </a:rPr>
              <a:t> &gt;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anchfi</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\an]e `</a:t>
            </a:r>
            <a:r>
              <a:rPr lang="en-US" sz="2300" b="1" dirty="0" err="1">
                <a:latin typeface="Athanasius" pitchFamily="2" charset="0"/>
              </a:rPr>
              <a:t>èeta</a:t>
            </a:r>
            <a:r>
              <a:rPr lang="en-US" sz="2300" b="1" dirty="0">
                <a:latin typeface="Athanasius" pitchFamily="2" charset="0"/>
              </a:rPr>
              <a:t>\oi.</a:t>
            </a:r>
          </a:p>
          <a:p>
            <a:pPr marL="0" indent="0" algn="just">
              <a:buNone/>
            </a:pPr>
            <a:r>
              <a:rPr lang="en-US" sz="2300" b="1" dirty="0" err="1">
                <a:latin typeface="Athanasius" pitchFamily="2" charset="0"/>
              </a:rPr>
              <a:t>Naixh</a:t>
            </a:r>
            <a:r>
              <a:rPr lang="en-US" sz="2300" b="1" dirty="0">
                <a:latin typeface="Athanasius" pitchFamily="2" charset="0"/>
              </a:rPr>
              <a:t> \</a:t>
            </a:r>
            <a:r>
              <a:rPr lang="en-US" sz="2300" b="1" dirty="0" err="1">
                <a:latin typeface="Athanasius" pitchFamily="2" charset="0"/>
              </a:rPr>
              <a:t>arwten</a:t>
            </a:r>
            <a:r>
              <a:rPr lang="en-US" sz="2300" b="1" dirty="0">
                <a:latin typeface="Athanasius" pitchFamily="2" charset="0"/>
              </a:rPr>
              <a:t> </a:t>
            </a:r>
            <a:r>
              <a:rPr lang="en-US" sz="2300" b="1" dirty="0" err="1">
                <a:latin typeface="Athanasius" pitchFamily="2" charset="0"/>
              </a:rPr>
              <a:t>pe</a:t>
            </a:r>
            <a:r>
              <a:rPr lang="en-US" sz="2300" b="1" dirty="0">
                <a:latin typeface="Athanasius" pitchFamily="2" charset="0"/>
              </a:rPr>
              <a:t> `</a:t>
            </a:r>
            <a:r>
              <a:rPr lang="en-US" sz="2300" b="1" dirty="0" err="1">
                <a:latin typeface="Athanasius" pitchFamily="2" charset="0"/>
              </a:rPr>
              <a:t>èmmhni</a:t>
            </a:r>
            <a:r>
              <a:rPr lang="en-US" sz="2300" b="1" dirty="0">
                <a:latin typeface="Athanasius" pitchFamily="2" charset="0"/>
              </a:rPr>
              <a:t> </a:t>
            </a:r>
            <a:r>
              <a:rPr lang="en-US" sz="2300" b="1" dirty="0" err="1">
                <a:latin typeface="Athanasius" pitchFamily="2" charset="0"/>
              </a:rPr>
              <a:t>ei</a:t>
            </a:r>
            <a:r>
              <a:rPr lang="en-US" sz="2300" b="1" dirty="0">
                <a:latin typeface="Athanasius" pitchFamily="2" charset="0"/>
              </a:rPr>
              <a:t>;`</a:t>
            </a:r>
            <a:r>
              <a:rPr lang="en-US" sz="2300" b="1" dirty="0" err="1">
                <a:latin typeface="Athanasius" pitchFamily="2" charset="0"/>
              </a:rPr>
              <a:t>ècbw</a:t>
            </a:r>
            <a:r>
              <a:rPr lang="en-US" sz="2300" b="1" dirty="0">
                <a:latin typeface="Athanasius" pitchFamily="2" charset="0"/>
              </a:rPr>
              <a:t> '</a:t>
            </a:r>
            <a:r>
              <a:rPr lang="en-US" sz="2300" b="1" dirty="0" err="1">
                <a:latin typeface="Athanasius" pitchFamily="2" charset="0"/>
              </a:rPr>
              <a:t>en</a:t>
            </a:r>
            <a:r>
              <a:rPr lang="en-US" sz="2300" b="1" dirty="0">
                <a:latin typeface="Athanasius" pitchFamily="2" charset="0"/>
              </a:rPr>
              <a:t> </a:t>
            </a:r>
            <a:r>
              <a:rPr lang="en-US" sz="2300" b="1" dirty="0" err="1">
                <a:latin typeface="Athanasius" pitchFamily="2" charset="0"/>
              </a:rPr>
              <a:t>piervei</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èmpeten`èamoni</a:t>
            </a:r>
            <a:r>
              <a:rPr lang="en-US" sz="2300" b="1" dirty="0">
                <a:latin typeface="Athanasius" pitchFamily="2" charset="0"/>
              </a:rPr>
              <a:t> `</a:t>
            </a:r>
            <a:r>
              <a:rPr lang="en-US" sz="2300" b="1" dirty="0" err="1">
                <a:latin typeface="Athanasius" pitchFamily="2" charset="0"/>
              </a:rPr>
              <a:t>èmmoi</a:t>
            </a:r>
            <a:r>
              <a:rPr lang="en-US" sz="2300" b="1" dirty="0">
                <a:latin typeface="Athanasius" pitchFamily="2" charset="0"/>
              </a:rPr>
              <a:t> &gt; </a:t>
            </a:r>
            <a:r>
              <a:rPr lang="en-US" sz="2300" b="1" dirty="0" err="1">
                <a:latin typeface="Athanasius" pitchFamily="2" charset="0"/>
              </a:rPr>
              <a:t>alla</a:t>
            </a:r>
            <a:r>
              <a:rPr lang="en-US" sz="2300" b="1" dirty="0">
                <a:latin typeface="Athanasius" pitchFamily="2" charset="0"/>
              </a:rPr>
              <a:t> \</a:t>
            </a:r>
            <a:r>
              <a:rPr lang="en-US" sz="2300" b="1" dirty="0" err="1">
                <a:latin typeface="Athanasius" pitchFamily="2" charset="0"/>
              </a:rPr>
              <a:t>ina</a:t>
            </a:r>
            <a:r>
              <a:rPr lang="en-US" sz="2300" b="1" dirty="0">
                <a:latin typeface="Athanasius" pitchFamily="2" charset="0"/>
              </a:rPr>
              <a:t> `</a:t>
            </a:r>
            <a:r>
              <a:rPr lang="en-US" sz="2300" b="1" dirty="0" err="1">
                <a:latin typeface="Athanasius" pitchFamily="2" charset="0"/>
              </a:rPr>
              <a:t>èntoujwk</a:t>
            </a:r>
            <a:r>
              <a:rPr lang="en-US" sz="2300" b="1" dirty="0">
                <a:latin typeface="Athanasius" pitchFamily="2" charset="0"/>
              </a:rPr>
              <a:t> `</a:t>
            </a:r>
            <a:r>
              <a:rPr lang="en-US" sz="2300" b="1" dirty="0" err="1">
                <a:latin typeface="Athanasius" pitchFamily="2" charset="0"/>
              </a:rPr>
              <a:t>èebol</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nigravh</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èetauxaf</a:t>
            </a:r>
            <a:r>
              <a:rPr lang="en-US" sz="2300" b="1" dirty="0">
                <a:latin typeface="Athanasius" pitchFamily="2" charset="0"/>
              </a:rPr>
              <a:t> </a:t>
            </a:r>
            <a:r>
              <a:rPr lang="en-US" sz="2300" b="1" dirty="0" err="1">
                <a:latin typeface="Athanasius" pitchFamily="2" charset="0"/>
              </a:rPr>
              <a:t>auvwt</a:t>
            </a:r>
            <a:r>
              <a:rPr lang="en-US" sz="2300" b="1" dirty="0">
                <a:latin typeface="Athanasius" pitchFamily="2" charset="0"/>
              </a:rPr>
              <a:t> </a:t>
            </a:r>
            <a:r>
              <a:rPr lang="en-US" sz="2300" b="1" dirty="0" err="1">
                <a:latin typeface="Athanasius" pitchFamily="2" charset="0"/>
              </a:rPr>
              <a:t>throu</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nare</a:t>
            </a:r>
            <a:r>
              <a:rPr lang="en-US" sz="2300" b="1" dirty="0">
                <a:latin typeface="Athanasius" pitchFamily="2" charset="0"/>
              </a:rPr>
              <a:t> </a:t>
            </a:r>
            <a:r>
              <a:rPr lang="en-US" sz="2300" b="1" dirty="0" err="1">
                <a:latin typeface="Athanasius" pitchFamily="2" charset="0"/>
              </a:rPr>
              <a:t>ou'el</a:t>
            </a:r>
            <a:r>
              <a:rPr lang="en-US" sz="2300" b="1" dirty="0">
                <a:latin typeface="Athanasius" pitchFamily="2" charset="0"/>
              </a:rPr>
              <a:t>]</a:t>
            </a:r>
            <a:r>
              <a:rPr lang="en-US" sz="2300" b="1" dirty="0" err="1">
                <a:latin typeface="Athanasius" pitchFamily="2" charset="0"/>
              </a:rPr>
              <a:t>iri</a:t>
            </a:r>
            <a:r>
              <a:rPr lang="en-US" sz="2300" b="1" dirty="0">
                <a:latin typeface="Athanasius" pitchFamily="2" charset="0"/>
              </a:rPr>
              <a:t> </a:t>
            </a:r>
            <a:r>
              <a:rPr lang="en-US" sz="2300" b="1" dirty="0" err="1">
                <a:latin typeface="Athanasius" pitchFamily="2" charset="0"/>
              </a:rPr>
              <a:t>mo</a:t>
            </a:r>
            <a:r>
              <a:rPr lang="en-US" sz="2300" b="1" dirty="0">
                <a:latin typeface="Athanasius" pitchFamily="2" charset="0"/>
              </a:rPr>
              <a:t>]</a:t>
            </a:r>
            <a:r>
              <a:rPr lang="en-US" sz="2300" b="1" dirty="0" err="1">
                <a:latin typeface="Athanasius" pitchFamily="2" charset="0"/>
              </a:rPr>
              <a:t>i</a:t>
            </a:r>
            <a:r>
              <a:rPr lang="en-US" sz="2300" b="1" dirty="0">
                <a:latin typeface="Athanasius" pitchFamily="2" charset="0"/>
              </a:rPr>
              <a:t> `</a:t>
            </a:r>
            <a:r>
              <a:rPr lang="en-US" sz="2300" b="1" dirty="0" err="1">
                <a:latin typeface="Athanasius" pitchFamily="2" charset="0"/>
              </a:rPr>
              <a:t>èncwf</a:t>
            </a:r>
            <a:r>
              <a:rPr lang="en-US" sz="2300" b="1" dirty="0">
                <a:latin typeface="Athanasius" pitchFamily="2" charset="0"/>
              </a:rPr>
              <a:t> &gt; </a:t>
            </a:r>
            <a:r>
              <a:rPr lang="en-US" sz="2300" b="1" dirty="0" err="1">
                <a:latin typeface="Athanasius" pitchFamily="2" charset="0"/>
              </a:rPr>
              <a:t>efjhl</a:t>
            </a:r>
            <a:r>
              <a:rPr lang="en-US" sz="2300" b="1" dirty="0">
                <a:latin typeface="Athanasius" pitchFamily="2" charset="0"/>
              </a:rPr>
              <a:t> `</a:t>
            </a:r>
            <a:r>
              <a:rPr lang="en-US" sz="2300" b="1" dirty="0" err="1">
                <a:latin typeface="Athanasius" pitchFamily="2" charset="0"/>
              </a:rPr>
              <a:t>ènoucundonion</a:t>
            </a:r>
            <a:r>
              <a:rPr lang="en-US" sz="2300" b="1" dirty="0">
                <a:latin typeface="Athanasius" pitchFamily="2" charset="0"/>
              </a:rPr>
              <a:t> `</a:t>
            </a:r>
            <a:r>
              <a:rPr lang="en-US" sz="2300" b="1" dirty="0" err="1">
                <a:latin typeface="Athanasius" pitchFamily="2" charset="0"/>
              </a:rPr>
              <a:t>èejen</a:t>
            </a:r>
            <a:r>
              <a:rPr lang="en-US" sz="2300" b="1" dirty="0">
                <a:latin typeface="Athanasius" pitchFamily="2" charset="0"/>
              </a:rPr>
              <a:t> </a:t>
            </a:r>
            <a:r>
              <a:rPr lang="en-US" sz="2300" b="1" dirty="0" err="1">
                <a:latin typeface="Athanasius" pitchFamily="2" charset="0"/>
              </a:rPr>
              <a:t>pefbw</a:t>
            </a:r>
            <a:r>
              <a:rPr lang="en-US" sz="2300" b="1" dirty="0">
                <a:latin typeface="Athanasius" pitchFamily="2" charset="0"/>
              </a:rPr>
              <a:t>]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au`èamoni</a:t>
            </a:r>
            <a:r>
              <a:rPr lang="en-US" sz="2300" b="1" dirty="0">
                <a:latin typeface="Athanasius" pitchFamily="2" charset="0"/>
              </a:rPr>
              <a:t> `</a:t>
            </a:r>
            <a:r>
              <a:rPr lang="en-US" sz="2300" b="1" dirty="0" err="1">
                <a:latin typeface="Athanasius" pitchFamily="2" charset="0"/>
              </a:rPr>
              <a:t>èmmof</a:t>
            </a:r>
            <a:r>
              <a:rPr lang="en-US" sz="2300" b="1" dirty="0">
                <a:latin typeface="Athanasius" pitchFamily="2" charset="0"/>
              </a:rPr>
              <a:t>. </a:t>
            </a:r>
            <a:r>
              <a:rPr lang="en-US" sz="2300" b="1" dirty="0" err="1">
                <a:latin typeface="Athanasius" pitchFamily="2" charset="0"/>
              </a:rPr>
              <a:t>Nqof</a:t>
            </a:r>
            <a:r>
              <a:rPr lang="en-US" sz="2300" b="1" dirty="0">
                <a:latin typeface="Athanasius" pitchFamily="2" charset="0"/>
              </a:rPr>
              <a:t> de </a:t>
            </a:r>
            <a:r>
              <a:rPr lang="en-US" sz="2300" b="1" dirty="0" err="1">
                <a:latin typeface="Athanasius" pitchFamily="2" charset="0"/>
              </a:rPr>
              <a:t>afcwjp</a:t>
            </a:r>
            <a:r>
              <a:rPr lang="en-US" sz="2300" b="1" dirty="0">
                <a:latin typeface="Athanasius" pitchFamily="2" charset="0"/>
              </a:rPr>
              <a:t> `</a:t>
            </a:r>
            <a:r>
              <a:rPr lang="en-US" sz="2300" b="1" dirty="0" err="1">
                <a:latin typeface="Athanasius" pitchFamily="2" charset="0"/>
              </a:rPr>
              <a:t>èn;cundonion</a:t>
            </a:r>
            <a:r>
              <a:rPr lang="en-US" sz="2300" b="1" dirty="0">
                <a:latin typeface="Athanasius" pitchFamily="2" charset="0"/>
              </a:rPr>
              <a:t> </a:t>
            </a:r>
            <a:r>
              <a:rPr lang="en-US" sz="2300" b="1" dirty="0" err="1">
                <a:latin typeface="Athanasius" pitchFamily="2" charset="0"/>
              </a:rPr>
              <a:t>afvwt</a:t>
            </a:r>
            <a:r>
              <a:rPr lang="en-US" sz="2300" b="1" dirty="0">
                <a:latin typeface="Athanasius" pitchFamily="2" charset="0"/>
              </a:rPr>
              <a:t> </a:t>
            </a:r>
            <a:r>
              <a:rPr lang="en-US" sz="2300" b="1" dirty="0" err="1">
                <a:latin typeface="Athanasius" pitchFamily="2" charset="0"/>
              </a:rPr>
              <a:t>efbh</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ausi</a:t>
            </a:r>
            <a:r>
              <a:rPr lang="en-US" sz="2300" b="1" dirty="0">
                <a:latin typeface="Athanasius" pitchFamily="2" charset="0"/>
              </a:rPr>
              <a:t> `</a:t>
            </a:r>
            <a:r>
              <a:rPr lang="en-US" sz="2300" b="1" dirty="0" err="1">
                <a:latin typeface="Athanasius" pitchFamily="2" charset="0"/>
              </a:rPr>
              <a:t>ènIhc</a:t>
            </a:r>
            <a:r>
              <a:rPr lang="en-US" sz="2300" b="1" dirty="0">
                <a:latin typeface="Athanasius" pitchFamily="2" charset="0"/>
              </a:rPr>
              <a:t>? \a </a:t>
            </a:r>
            <a:r>
              <a:rPr lang="en-US" sz="2300" b="1" dirty="0" err="1">
                <a:latin typeface="Athanasius" pitchFamily="2" charset="0"/>
              </a:rPr>
              <a:t>piarxh`èereuc</a:t>
            </a:r>
            <a:r>
              <a:rPr lang="en-US" sz="2300" b="1" dirty="0">
                <a:latin typeface="Athanasius" pitchFamily="2" charset="0"/>
              </a:rPr>
              <a:t> </a:t>
            </a:r>
            <a:r>
              <a:rPr lang="en-US" sz="2300" b="1" dirty="0" err="1">
                <a:latin typeface="Athanasius" pitchFamily="2" charset="0"/>
              </a:rPr>
              <a:t>Kaiava</a:t>
            </a:r>
            <a:r>
              <a:rPr lang="en-US" sz="2300" b="1" dirty="0">
                <a:latin typeface="Athanasius" pitchFamily="2" charset="0"/>
              </a:rPr>
              <a:t>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auqwou</a:t>
            </a:r>
            <a:r>
              <a:rPr lang="en-US" sz="2300" b="1" dirty="0">
                <a:latin typeface="Athanasius" pitchFamily="2" charset="0"/>
              </a:rPr>
              <a:t>; \</a:t>
            </a:r>
            <a:r>
              <a:rPr lang="en-US" sz="2300" b="1" dirty="0" err="1">
                <a:latin typeface="Athanasius" pitchFamily="2" charset="0"/>
              </a:rPr>
              <a:t>arof</a:t>
            </a:r>
            <a:r>
              <a:rPr lang="en-US" sz="2300" b="1" dirty="0">
                <a:latin typeface="Athanasius" pitchFamily="2" charset="0"/>
              </a:rPr>
              <a:t> `</a:t>
            </a:r>
            <a:r>
              <a:rPr lang="en-US" sz="2300" b="1" dirty="0" err="1">
                <a:latin typeface="Athanasius" pitchFamily="2" charset="0"/>
              </a:rPr>
              <a:t>ènje</a:t>
            </a:r>
            <a:r>
              <a:rPr lang="en-US" sz="2300" b="1" dirty="0">
                <a:latin typeface="Athanasius" pitchFamily="2" charset="0"/>
              </a:rPr>
              <a:t> </a:t>
            </a:r>
            <a:r>
              <a:rPr lang="en-US" sz="2300" b="1" dirty="0" err="1">
                <a:latin typeface="Athanasius" pitchFamily="2" charset="0"/>
              </a:rPr>
              <a:t>niarxh`èereuc</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niprecbuteroc</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nica</a:t>
            </a:r>
            <a:r>
              <a:rPr lang="en-US" sz="2300" b="1" dirty="0">
                <a:latin typeface="Athanasius" pitchFamily="2" charset="0"/>
              </a:rPr>
              <a: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Petroc</a:t>
            </a:r>
            <a:r>
              <a:rPr lang="en-US" sz="2300" b="1" dirty="0">
                <a:latin typeface="Athanasius" pitchFamily="2" charset="0"/>
              </a:rPr>
              <a:t> </a:t>
            </a:r>
            <a:r>
              <a:rPr lang="en-US" sz="2300" b="1" dirty="0" err="1">
                <a:latin typeface="Athanasius" pitchFamily="2" charset="0"/>
              </a:rPr>
              <a:t>nafmo</a:t>
            </a:r>
            <a:r>
              <a:rPr lang="en-US" sz="2300" b="1" dirty="0">
                <a:latin typeface="Athanasius" pitchFamily="2" charset="0"/>
              </a:rPr>
              <a:t>]</a:t>
            </a:r>
            <a:r>
              <a:rPr lang="en-US" sz="2300" b="1" dirty="0" err="1">
                <a:latin typeface="Athanasius" pitchFamily="2" charset="0"/>
              </a:rPr>
              <a:t>i</a:t>
            </a:r>
            <a:r>
              <a:rPr lang="en-US" sz="2300" b="1" dirty="0">
                <a:latin typeface="Athanasius" pitchFamily="2" charset="0"/>
              </a:rPr>
              <a:t> `</a:t>
            </a:r>
            <a:r>
              <a:rPr lang="en-US" sz="2300" b="1" dirty="0" err="1">
                <a:latin typeface="Athanasius" pitchFamily="2" charset="0"/>
              </a:rPr>
              <a:t>èncwf</a:t>
            </a:r>
            <a:r>
              <a:rPr lang="en-US" sz="2300" b="1" dirty="0">
                <a:latin typeface="Athanasius" pitchFamily="2" charset="0"/>
              </a:rPr>
              <a:t> </a:t>
            </a:r>
            <a:r>
              <a:rPr lang="en-US" sz="2300" b="1" dirty="0" err="1">
                <a:latin typeface="Athanasius" pitchFamily="2" charset="0"/>
              </a:rPr>
              <a:t>pe</a:t>
            </a:r>
            <a:r>
              <a:rPr lang="en-US" sz="2300" b="1" dirty="0">
                <a:latin typeface="Athanasius" pitchFamily="2" charset="0"/>
              </a:rPr>
              <a:t> \</a:t>
            </a:r>
            <a:r>
              <a:rPr lang="en-US" sz="2300" b="1" dirty="0" err="1">
                <a:latin typeface="Athanasius" pitchFamily="2" charset="0"/>
              </a:rPr>
              <a:t>i`èvouei</a:t>
            </a:r>
            <a:r>
              <a:rPr lang="en-US" sz="2300" b="1" dirty="0">
                <a:latin typeface="Athanasius" pitchFamily="2" charset="0"/>
              </a:rPr>
              <a:t> ]a `</a:t>
            </a:r>
            <a:r>
              <a:rPr lang="en-US" sz="2300" b="1" dirty="0" err="1">
                <a:latin typeface="Athanasius" pitchFamily="2" charset="0"/>
              </a:rPr>
              <a:t>èe'oun</a:t>
            </a:r>
            <a:r>
              <a:rPr lang="en-US" sz="2300" b="1" dirty="0">
                <a:latin typeface="Athanasius" pitchFamily="2" charset="0"/>
              </a:rPr>
              <a:t> `</a:t>
            </a:r>
            <a:r>
              <a:rPr lang="en-US" sz="2300" b="1" dirty="0" err="1">
                <a:latin typeface="Athanasius" pitchFamily="2" charset="0"/>
              </a:rPr>
              <a:t>èe;aulh</a:t>
            </a:r>
            <a:r>
              <a:rPr lang="en-US" sz="2300" b="1" dirty="0">
                <a:latin typeface="Athanasius" pitchFamily="2" charset="0"/>
              </a:rPr>
              <a:t> `</a:t>
            </a:r>
            <a:r>
              <a:rPr lang="en-US" sz="2300" b="1" dirty="0" err="1">
                <a:latin typeface="Athanasius" pitchFamily="2" charset="0"/>
              </a:rPr>
              <a:t>ènte</a:t>
            </a:r>
            <a:r>
              <a:rPr lang="en-US" sz="2300" b="1" dirty="0">
                <a:latin typeface="Athanasius" pitchFamily="2" charset="0"/>
              </a:rPr>
              <a:t> </a:t>
            </a:r>
            <a:r>
              <a:rPr lang="en-US" sz="2300" b="1" dirty="0" err="1">
                <a:latin typeface="Athanasius" pitchFamily="2" charset="0"/>
              </a:rPr>
              <a:t>piarxh`èereuc</a:t>
            </a:r>
            <a:r>
              <a:rPr lang="en-US" sz="2300" b="1" dirty="0">
                <a:latin typeface="Athanasius" pitchFamily="2" charset="0"/>
              </a:rPr>
              <a:t> &gt; </a:t>
            </a:r>
            <a:r>
              <a:rPr lang="en-US" sz="2300" b="1" dirty="0" err="1">
                <a:latin typeface="Athanasius" pitchFamily="2" charset="0"/>
              </a:rPr>
              <a:t>ouo</a:t>
            </a:r>
            <a:r>
              <a:rPr lang="en-US" sz="2300" b="1" dirty="0">
                <a:latin typeface="Athanasius" pitchFamily="2" charset="0"/>
              </a:rPr>
              <a:t>\ </a:t>
            </a:r>
            <a:r>
              <a:rPr lang="en-US" sz="2300" b="1" dirty="0" err="1">
                <a:latin typeface="Athanasius" pitchFamily="2" charset="0"/>
              </a:rPr>
              <a:t>nafer`è</a:t>
            </a:r>
            <a:r>
              <a:rPr lang="en-US" sz="2300" b="1" dirty="0">
                <a:latin typeface="Athanasius" pitchFamily="2" charset="0"/>
              </a:rPr>
              <a:t>]</a:t>
            </a:r>
            <a:r>
              <a:rPr lang="en-US" sz="2300" b="1" dirty="0" err="1">
                <a:latin typeface="Athanasius" pitchFamily="2" charset="0"/>
              </a:rPr>
              <a:t>vhr</a:t>
            </a:r>
            <a:r>
              <a:rPr lang="en-US" sz="2300" b="1" dirty="0">
                <a:latin typeface="Athanasius" pitchFamily="2" charset="0"/>
              </a:rPr>
              <a:t> `</a:t>
            </a:r>
            <a:r>
              <a:rPr lang="en-US" sz="2300" b="1" dirty="0" err="1">
                <a:latin typeface="Athanasius" pitchFamily="2" charset="0"/>
              </a:rPr>
              <a:t>èn</a:t>
            </a:r>
            <a:r>
              <a:rPr lang="en-US" sz="2300" b="1" dirty="0">
                <a:latin typeface="Athanasius" pitchFamily="2" charset="0"/>
              </a:rPr>
              <a:t>\</a:t>
            </a:r>
            <a:r>
              <a:rPr lang="en-US" sz="2300" b="1" dirty="0" err="1">
                <a:latin typeface="Athanasius" pitchFamily="2" charset="0"/>
              </a:rPr>
              <a:t>emci</a:t>
            </a:r>
            <a:r>
              <a:rPr lang="en-US" sz="2300" b="1" dirty="0">
                <a:latin typeface="Athanasius" pitchFamily="2" charset="0"/>
              </a:rPr>
              <a:t> </a:t>
            </a:r>
            <a:r>
              <a:rPr lang="en-US" sz="2300" b="1" dirty="0" err="1">
                <a:latin typeface="Athanasius" pitchFamily="2" charset="0"/>
              </a:rPr>
              <a:t>nem</a:t>
            </a:r>
            <a:r>
              <a:rPr lang="en-US" sz="2300" b="1" dirty="0">
                <a:latin typeface="Athanasius" pitchFamily="2" charset="0"/>
              </a:rPr>
              <a:t> </a:t>
            </a:r>
            <a:r>
              <a:rPr lang="en-US" sz="2300" b="1" dirty="0" err="1">
                <a:latin typeface="Athanasius" pitchFamily="2" charset="0"/>
              </a:rPr>
              <a:t>ni</a:t>
            </a:r>
            <a:r>
              <a:rPr lang="en-US" sz="2300" b="1" dirty="0">
                <a:latin typeface="Athanasius" pitchFamily="2" charset="0"/>
              </a:rPr>
              <a:t>\</a:t>
            </a:r>
            <a:r>
              <a:rPr lang="en-US" sz="2300" b="1" dirty="0" err="1">
                <a:latin typeface="Athanasius" pitchFamily="2" charset="0"/>
              </a:rPr>
              <a:t>uperethc</a:t>
            </a:r>
            <a:r>
              <a:rPr lang="en-US" sz="2300" b="1" dirty="0">
                <a:latin typeface="Athanasius" pitchFamily="2" charset="0"/>
              </a:rPr>
              <a:t> &gt; </a:t>
            </a:r>
            <a:r>
              <a:rPr lang="en-US" sz="2300" b="1" dirty="0" err="1">
                <a:latin typeface="Athanasius" pitchFamily="2" charset="0"/>
              </a:rPr>
              <a:t>ef`èt`è'mo</a:t>
            </a:r>
            <a:r>
              <a:rPr lang="en-US" sz="2300" b="1" dirty="0">
                <a:latin typeface="Athanasius" pitchFamily="2" charset="0"/>
              </a:rPr>
              <a:t> `</a:t>
            </a:r>
            <a:r>
              <a:rPr lang="en-US" sz="2300" b="1" dirty="0" err="1">
                <a:latin typeface="Athanasius" pitchFamily="2" charset="0"/>
              </a:rPr>
              <a:t>èmmof</a:t>
            </a:r>
            <a:r>
              <a:rPr lang="en-US" sz="2300" b="1" dirty="0">
                <a:latin typeface="Athanasius" pitchFamily="2" charset="0"/>
              </a:rPr>
              <a:t> '</a:t>
            </a:r>
            <a:r>
              <a:rPr lang="en-US" sz="2300" b="1" dirty="0" err="1">
                <a:latin typeface="Athanasius" pitchFamily="2" charset="0"/>
              </a:rPr>
              <a:t>aten</a:t>
            </a:r>
            <a:r>
              <a:rPr lang="en-US" sz="2300" b="1" dirty="0">
                <a:latin typeface="Athanasius" pitchFamily="2" charset="0"/>
              </a:rPr>
              <a:t> </a:t>
            </a:r>
            <a:r>
              <a:rPr lang="en-US" sz="2300" b="1" dirty="0" err="1">
                <a:latin typeface="Athanasius" pitchFamily="2" charset="0"/>
              </a:rPr>
              <a:t>piouwini</a:t>
            </a:r>
            <a:r>
              <a:rPr lang="en-US" sz="2000" b="1" dirty="0">
                <a:latin typeface="Athanasius" pitchFamily="2" charset="0"/>
              </a:rPr>
              <a:t>.</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DC080D28-9695-48D8-B9EA-01461D6EC2FF}"/>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6" name="Rectangle 74">
            <a:extLst>
              <a:ext uri="{FF2B5EF4-FFF2-40B4-BE49-F238E27FC236}">
                <a16:creationId xmlns:a16="http://schemas.microsoft.com/office/drawing/2014/main" id="{8A03C258-C37D-4583-9E08-8F583E44C6D6}"/>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801508331"/>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b="1" dirty="0">
                <a:solidFill>
                  <a:srgbClr val="C00000"/>
                </a:solidFill>
                <a:latin typeface="Athanasius" pitchFamily="2" charset="0"/>
              </a:rPr>
              <a:t>Loukan  Kev k/b/&gt; m/z/ -n/e/</a:t>
            </a:r>
          </a:p>
          <a:p>
            <a:pPr marL="0" indent="0" algn="ctr">
              <a:buNone/>
            </a:pPr>
            <a:endParaRPr lang="pt-BR" sz="1200" b="1" dirty="0">
              <a:solidFill>
                <a:srgbClr val="C00000"/>
              </a:solidFill>
              <a:latin typeface="Athanasius" pitchFamily="2" charset="0"/>
            </a:endParaRP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èeti</a:t>
            </a:r>
            <a:r>
              <a:rPr lang="en-US" sz="2400" b="1" dirty="0">
                <a:latin typeface="Athanasius" pitchFamily="2" charset="0"/>
              </a:rPr>
              <a:t> </a:t>
            </a:r>
            <a:r>
              <a:rPr lang="en-US" sz="2400" b="1" dirty="0" err="1">
                <a:latin typeface="Athanasius" pitchFamily="2" charset="0"/>
              </a:rPr>
              <a:t>efcaji</a:t>
            </a:r>
            <a:r>
              <a:rPr lang="en-US" sz="2400" b="1" dirty="0">
                <a:latin typeface="Athanasius" pitchFamily="2" charset="0"/>
              </a:rPr>
              <a:t> \</a:t>
            </a:r>
            <a:r>
              <a:rPr lang="en-US" sz="2400" b="1" dirty="0" err="1">
                <a:latin typeface="Athanasius" pitchFamily="2" charset="0"/>
              </a:rPr>
              <a:t>hppe</a:t>
            </a:r>
            <a:r>
              <a:rPr lang="en-US" sz="2400" b="1" dirty="0">
                <a:latin typeface="Athanasius" pitchFamily="2" charset="0"/>
              </a:rPr>
              <a:t>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oumh</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vh`èetou</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Ioudac</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pimht`ècnau</a:t>
            </a:r>
            <a:r>
              <a:rPr lang="en-US" sz="2400" b="1" dirty="0">
                <a:latin typeface="Athanasius" pitchFamily="2" charset="0"/>
              </a:rPr>
              <a:t> </a:t>
            </a:r>
            <a:r>
              <a:rPr lang="en-US" sz="2400" b="1" dirty="0" err="1">
                <a:latin typeface="Athanasius" pitchFamily="2" charset="0"/>
              </a:rPr>
              <a:t>nafmo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ajwou</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af'wnt</a:t>
            </a:r>
            <a:r>
              <a:rPr lang="en-US" sz="2400" b="1" dirty="0">
                <a:latin typeface="Athanasius" pitchFamily="2" charset="0"/>
              </a:rPr>
              <a:t> `</a:t>
            </a:r>
            <a:r>
              <a:rPr lang="en-US" sz="2400" b="1" dirty="0" err="1">
                <a:latin typeface="Athanasius" pitchFamily="2" charset="0"/>
              </a:rPr>
              <a:t>èeIhc</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èvi</a:t>
            </a:r>
            <a:r>
              <a:rPr lang="en-US" sz="2400" b="1" dirty="0">
                <a:latin typeface="Athanasius" pitchFamily="2" charset="0"/>
              </a:rPr>
              <a:t> `</a:t>
            </a:r>
            <a:r>
              <a:rPr lang="en-US" sz="2400" b="1" dirty="0" err="1">
                <a:latin typeface="Athanasius" pitchFamily="2" charset="0"/>
              </a:rPr>
              <a:t>èerwf</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Ioudac</a:t>
            </a:r>
            <a:r>
              <a:rPr lang="en-US" sz="2400" b="1" dirty="0">
                <a:latin typeface="Athanasius" pitchFamily="2" charset="0"/>
              </a:rPr>
              <a:t> </a:t>
            </a:r>
            <a:r>
              <a:rPr lang="en-US" sz="2400" b="1" dirty="0" err="1">
                <a:latin typeface="Athanasius" pitchFamily="2" charset="0"/>
              </a:rPr>
              <a:t>akna</a:t>
            </a:r>
            <a:r>
              <a:rPr lang="en-US" sz="2400" b="1" dirty="0">
                <a:latin typeface="Athanasius" pitchFamily="2" charset="0"/>
              </a:rPr>
              <a:t>; `</a:t>
            </a:r>
            <a:r>
              <a:rPr lang="en-US" sz="2400" b="1" dirty="0" err="1">
                <a:latin typeface="Athanasius" pitchFamily="2" charset="0"/>
              </a:rPr>
              <a:t>èm`èp</a:t>
            </a:r>
            <a:r>
              <a:rPr lang="en-US" sz="2400" b="1" dirty="0">
                <a:latin typeface="Athanasius" pitchFamily="2" charset="0"/>
              </a:rPr>
              <a:t>]</a:t>
            </a:r>
            <a:r>
              <a:rPr lang="en-US" sz="2400" b="1" dirty="0" err="1">
                <a:latin typeface="Athanasius" pitchFamily="2" charset="0"/>
              </a:rPr>
              <a:t>hri</a:t>
            </a:r>
            <a:r>
              <a:rPr lang="en-US" sz="2400" b="1" dirty="0">
                <a:latin typeface="Athanasius" pitchFamily="2" charset="0"/>
              </a:rPr>
              <a:t> `</a:t>
            </a:r>
            <a:r>
              <a:rPr lang="en-US" sz="2400" b="1" dirty="0" err="1">
                <a:latin typeface="Athanasius" pitchFamily="2" charset="0"/>
              </a:rPr>
              <a:t>èm`èvrwmi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ouvi</a:t>
            </a:r>
            <a:r>
              <a:rPr lang="en-US" sz="2400" b="1" dirty="0">
                <a:latin typeface="Athanasius" pitchFamily="2" charset="0"/>
              </a:rPr>
              <a:t>. </a:t>
            </a:r>
            <a:r>
              <a:rPr lang="en-US" sz="2400" b="1" dirty="0" err="1">
                <a:latin typeface="Athanasius" pitchFamily="2" charset="0"/>
              </a:rPr>
              <a:t>Etaunau</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nhetkw</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èmvh`èetaf</a:t>
            </a:r>
            <a:r>
              <a:rPr lang="en-US" sz="2400" b="1" dirty="0">
                <a:latin typeface="Athanasius" pitchFamily="2" charset="0"/>
              </a:rPr>
              <a:t>]</a:t>
            </a:r>
            <a:r>
              <a:rPr lang="en-US" sz="2400" b="1" dirty="0" err="1">
                <a:latin typeface="Athanasius" pitchFamily="2" charset="0"/>
              </a:rPr>
              <a:t>wpi</a:t>
            </a:r>
            <a:r>
              <a:rPr lang="en-US" sz="2400" b="1" dirty="0">
                <a:latin typeface="Athanasius" pitchFamily="2" charset="0"/>
              </a:rPr>
              <a:t> &gt;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P_/ `</a:t>
            </a:r>
            <a:r>
              <a:rPr lang="en-US" sz="2400" b="1" dirty="0" err="1">
                <a:latin typeface="Athanasius" pitchFamily="2" charset="0"/>
              </a:rPr>
              <a:t>ènten</a:t>
            </a:r>
            <a:r>
              <a:rPr lang="en-US" sz="2400" b="1" dirty="0">
                <a:latin typeface="Athanasius" pitchFamily="2" charset="0"/>
              </a:rPr>
              <a:t>\</a:t>
            </a:r>
            <a:r>
              <a:rPr lang="en-US" sz="2400" b="1" dirty="0" err="1">
                <a:latin typeface="Athanasius" pitchFamily="2" charset="0"/>
              </a:rPr>
              <a:t>iou`èi</a:t>
            </a:r>
            <a:r>
              <a:rPr lang="en-US" sz="2400" b="1" dirty="0">
                <a:latin typeface="Athanasius" pitchFamily="2" charset="0"/>
              </a:rPr>
              <a:t> `</a:t>
            </a:r>
            <a:r>
              <a:rPr lang="en-US" sz="2400" b="1" dirty="0" err="1">
                <a:latin typeface="Athanasius" pitchFamily="2" charset="0"/>
              </a:rPr>
              <a:t>èn`ètchfi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a:t>
            </a:r>
            <a:r>
              <a:rPr lang="en-US" sz="2400" b="1" dirty="0">
                <a:latin typeface="Athanasius" pitchFamily="2" charset="0"/>
              </a:rPr>
              <a:t> </a:t>
            </a:r>
            <a:r>
              <a:rPr lang="en-US" sz="2400" b="1" dirty="0" err="1">
                <a:latin typeface="Athanasius" pitchFamily="2" charset="0"/>
              </a:rPr>
              <a:t>ouai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èn'htou</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iou`èi</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èvbwk</a:t>
            </a:r>
            <a:r>
              <a:rPr lang="en-US" sz="2400" b="1" dirty="0">
                <a:latin typeface="Athanasius" pitchFamily="2" charset="0"/>
              </a:rPr>
              <a:t> `</a:t>
            </a:r>
            <a:r>
              <a:rPr lang="en-US" sz="2400" b="1" dirty="0" err="1">
                <a:latin typeface="Athanasius" pitchFamily="2" charset="0"/>
              </a:rPr>
              <a:t>èmpiarxh`èereuc</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afel</a:t>
            </a:r>
            <a:r>
              <a:rPr lang="en-US" sz="2400" b="1" dirty="0">
                <a:latin typeface="Athanasius" pitchFamily="2" charset="0"/>
              </a:rPr>
              <a:t> </a:t>
            </a:r>
            <a:r>
              <a:rPr lang="en-US" sz="2400" b="1" dirty="0" err="1">
                <a:latin typeface="Athanasius" pitchFamily="2" charset="0"/>
              </a:rPr>
              <a:t>pefma</a:t>
            </a:r>
            <a:r>
              <a:rPr lang="en-US" sz="2400" b="1" dirty="0">
                <a:latin typeface="Athanasius" pitchFamily="2" charset="0"/>
              </a:rPr>
              <a:t>]j `</a:t>
            </a:r>
            <a:r>
              <a:rPr lang="en-US" sz="2400" b="1" dirty="0" err="1">
                <a:latin typeface="Athanasius" pitchFamily="2" charset="0"/>
              </a:rPr>
              <a:t>ènou`èinam</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p>
          <a:p>
            <a:pPr marL="0" indent="0" algn="just">
              <a:buNone/>
            </a:pPr>
            <a:r>
              <a:rPr lang="en-US" sz="2400" b="1" dirty="0" err="1">
                <a:latin typeface="Athanasius" pitchFamily="2" charset="0"/>
              </a:rPr>
              <a:t>Af`èerou`èw</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khn</a:t>
            </a:r>
            <a:r>
              <a:rPr lang="en-US" sz="2400" b="1" dirty="0">
                <a:latin typeface="Athanasius" pitchFamily="2" charset="0"/>
              </a:rPr>
              <a:t> ]a `</a:t>
            </a:r>
            <a:r>
              <a:rPr lang="en-US" sz="2400" b="1" dirty="0" err="1">
                <a:latin typeface="Athanasius" pitchFamily="2" charset="0"/>
              </a:rPr>
              <a:t>èmnai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èetafso</a:t>
            </a:r>
            <a:r>
              <a:rPr lang="en-US" sz="2400" b="1" dirty="0">
                <a:latin typeface="Athanasius" pitchFamily="2" charset="0"/>
              </a:rPr>
              <a:t>\ `</a:t>
            </a:r>
            <a:r>
              <a:rPr lang="en-US" sz="2400" b="1" dirty="0" err="1">
                <a:latin typeface="Athanasius" pitchFamily="2" charset="0"/>
              </a:rPr>
              <a:t>èepefma</a:t>
            </a:r>
            <a:r>
              <a:rPr lang="en-US" sz="2400" b="1" dirty="0">
                <a:latin typeface="Athanasius" pitchFamily="2" charset="0"/>
              </a:rPr>
              <a:t>]j </a:t>
            </a:r>
            <a:r>
              <a:rPr lang="en-US" sz="2400" b="1" dirty="0" err="1">
                <a:latin typeface="Athanasius" pitchFamily="2" charset="0"/>
              </a:rPr>
              <a:t>aftalsof</a:t>
            </a:r>
            <a:r>
              <a:rPr lang="en-US" sz="2400" b="1" dirty="0">
                <a:latin typeface="Athanasius" pitchFamily="2" charset="0"/>
              </a:rPr>
              <a:t>.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Ihc</a:t>
            </a:r>
            <a:r>
              <a:rPr lang="en-US" sz="2400" b="1" dirty="0">
                <a:latin typeface="Athanasius" pitchFamily="2" charset="0"/>
              </a:rPr>
              <a:t> ? de `</a:t>
            </a:r>
            <a:r>
              <a:rPr lang="en-US" sz="2400" b="1" dirty="0" err="1">
                <a:latin typeface="Athanasius" pitchFamily="2" charset="0"/>
              </a:rPr>
              <a:t>ènnh`èetau`èi</a:t>
            </a:r>
            <a:r>
              <a:rPr lang="en-US" sz="2400" b="1" dirty="0">
                <a:latin typeface="Athanasius" pitchFamily="2" charset="0"/>
              </a:rPr>
              <a:t> `</a:t>
            </a:r>
            <a:r>
              <a:rPr lang="en-US" sz="2400" b="1" dirty="0" err="1">
                <a:latin typeface="Athanasius" pitchFamily="2" charset="0"/>
              </a:rPr>
              <a:t>èncwf</a:t>
            </a:r>
            <a:r>
              <a:rPr lang="en-US" sz="2400" b="1" dirty="0">
                <a:latin typeface="Athanasius" pitchFamily="2" charset="0"/>
              </a:rPr>
              <a:t> `</a:t>
            </a:r>
            <a:r>
              <a:rPr lang="en-US" sz="2400" b="1" dirty="0" err="1">
                <a:latin typeface="Athanasius" pitchFamily="2" charset="0"/>
              </a:rPr>
              <a:t>èebol'en</a:t>
            </a:r>
            <a:r>
              <a:rPr lang="en-US" sz="2400" b="1" dirty="0">
                <a:latin typeface="Athanasius" pitchFamily="2" charset="0"/>
              </a:rPr>
              <a:t> </a:t>
            </a:r>
            <a:r>
              <a:rPr lang="en-US" sz="2400" b="1" dirty="0" err="1">
                <a:latin typeface="Athanasius" pitchFamily="2" charset="0"/>
              </a:rPr>
              <a:t>niarxi`èereuc</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nicathgouc</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niprecbuteroc</a:t>
            </a:r>
            <a:r>
              <a:rPr lang="en-US" sz="2400" b="1" dirty="0">
                <a:latin typeface="Athanasius" pitchFamily="2" charset="0"/>
              </a:rPr>
              <a:t> `</a:t>
            </a:r>
            <a:r>
              <a:rPr lang="en-US" sz="2400" b="1" dirty="0" err="1">
                <a:latin typeface="Athanasius" pitchFamily="2" charset="0"/>
              </a:rPr>
              <a:t>èetareten`èi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èm`èvrh</a:t>
            </a:r>
            <a:r>
              <a:rPr lang="en-US" sz="2400" b="1" dirty="0">
                <a:latin typeface="Athanasius" pitchFamily="2" charset="0"/>
              </a:rPr>
              <a:t>; `</a:t>
            </a:r>
            <a:r>
              <a:rPr lang="en-US" sz="2400" b="1" dirty="0" err="1">
                <a:latin typeface="Athanasius" pitchFamily="2" charset="0"/>
              </a:rPr>
              <a:t>èeretennhou</a:t>
            </a:r>
            <a:r>
              <a:rPr lang="en-US" sz="2400" b="1" dirty="0">
                <a:latin typeface="Athanasius" pitchFamily="2" charset="0"/>
              </a:rPr>
              <a:t> `</a:t>
            </a:r>
            <a:r>
              <a:rPr lang="en-US" sz="2400" b="1" dirty="0" err="1">
                <a:latin typeface="Athanasius" pitchFamily="2" charset="0"/>
              </a:rPr>
              <a:t>ènca</a:t>
            </a:r>
            <a:r>
              <a:rPr lang="en-US" sz="2400" b="1" dirty="0">
                <a:latin typeface="Athanasius" pitchFamily="2" charset="0"/>
              </a:rPr>
              <a:t> </a:t>
            </a:r>
            <a:r>
              <a:rPr lang="en-US" sz="2400" b="1" dirty="0" err="1">
                <a:latin typeface="Athanasius" pitchFamily="2" charset="0"/>
              </a:rPr>
              <a:t>ouconi</a:t>
            </a:r>
            <a:r>
              <a:rPr lang="en-US" sz="2400" b="1" dirty="0">
                <a:latin typeface="Athanasius" pitchFamily="2" charset="0"/>
              </a:rPr>
              <a:t> &gt;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anchfi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an`è</a:t>
            </a:r>
            <a:r>
              <a:rPr lang="en-US" sz="2400" b="1" dirty="0">
                <a:latin typeface="Athanasius" pitchFamily="2" charset="0"/>
              </a:rPr>
              <a:t>]</a:t>
            </a:r>
            <a:r>
              <a:rPr lang="en-US" sz="2400" b="1" dirty="0" err="1">
                <a:latin typeface="Athanasius" pitchFamily="2" charset="0"/>
              </a:rPr>
              <a:t>bo</a:t>
            </a:r>
            <a:r>
              <a:rPr lang="en-US" sz="2400" b="1" dirty="0">
                <a:latin typeface="Athanasius" pitchFamily="2" charset="0"/>
              </a:rPr>
              <a:t>;. </a:t>
            </a:r>
            <a:r>
              <a:rPr lang="en-US" sz="2400" b="1" dirty="0" err="1">
                <a:latin typeface="Athanasius" pitchFamily="2" charset="0"/>
              </a:rPr>
              <a:t>Eixh</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piervei</a:t>
            </a:r>
            <a:r>
              <a:rPr lang="en-US" sz="2400" b="1" dirty="0">
                <a:latin typeface="Athanasius" pitchFamily="2" charset="0"/>
              </a:rPr>
              <a:t> </a:t>
            </a:r>
            <a:r>
              <a:rPr lang="en-US" sz="2400" b="1" dirty="0" err="1">
                <a:latin typeface="Athanasius" pitchFamily="2" charset="0"/>
              </a:rPr>
              <a:t>nemwten</a:t>
            </a:r>
            <a:r>
              <a:rPr lang="en-US" sz="2400" b="1" dirty="0">
                <a:latin typeface="Athanasius" pitchFamily="2" charset="0"/>
              </a:rPr>
              <a:t> `</a:t>
            </a:r>
            <a:r>
              <a:rPr lang="en-US" sz="2400" b="1" dirty="0" err="1">
                <a:latin typeface="Athanasius" pitchFamily="2" charset="0"/>
              </a:rPr>
              <a:t>èmmhni</a:t>
            </a:r>
            <a:r>
              <a:rPr lang="en-US" sz="2400" b="1" dirty="0">
                <a:latin typeface="Athanasius" pitchFamily="2" charset="0"/>
              </a:rPr>
              <a:t> &gt; </a:t>
            </a:r>
            <a:r>
              <a:rPr lang="en-US" sz="2400" b="1" dirty="0" err="1">
                <a:latin typeface="Athanasius" pitchFamily="2" charset="0"/>
              </a:rPr>
              <a:t>èè`èmpetencouten</a:t>
            </a:r>
            <a:r>
              <a:rPr lang="en-US" sz="2400" b="1" dirty="0">
                <a:latin typeface="Athanasius" pitchFamily="2" charset="0"/>
              </a:rPr>
              <a:t> </a:t>
            </a:r>
            <a:r>
              <a:rPr lang="en-US" sz="2400" b="1" dirty="0" err="1">
                <a:latin typeface="Athanasius" pitchFamily="2" charset="0"/>
              </a:rPr>
              <a:t>netenjij</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èe`è</a:t>
            </a:r>
            <a:r>
              <a:rPr lang="en-US" sz="2400" b="1" dirty="0">
                <a:latin typeface="Athanasius" pitchFamily="2" charset="0"/>
              </a:rPr>
              <a:t>\</a:t>
            </a:r>
            <a:r>
              <a:rPr lang="en-US" sz="2400" b="1" dirty="0" err="1">
                <a:latin typeface="Athanasius" pitchFamily="2" charset="0"/>
              </a:rPr>
              <a:t>rhi</a:t>
            </a:r>
            <a:r>
              <a:rPr lang="en-US" sz="2400" b="1" dirty="0">
                <a:latin typeface="Athanasius" pitchFamily="2" charset="0"/>
              </a:rPr>
              <a:t> `</a:t>
            </a:r>
            <a:r>
              <a:rPr lang="en-US" sz="2400" b="1" dirty="0" err="1">
                <a:latin typeface="Athanasius" pitchFamily="2" charset="0"/>
              </a:rPr>
              <a:t>èejwi</a:t>
            </a:r>
            <a:r>
              <a:rPr lang="en-US" sz="2400" b="1" dirty="0">
                <a:latin typeface="Athanasius" pitchFamily="2" charset="0"/>
              </a:rPr>
              <a:t> &gt;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qai</a:t>
            </a:r>
            <a:r>
              <a:rPr lang="en-US" sz="2400" b="1" dirty="0">
                <a:latin typeface="Athanasius" pitchFamily="2" charset="0"/>
              </a:rPr>
              <a:t> </a:t>
            </a:r>
            <a:r>
              <a:rPr lang="en-US" sz="2400" b="1" dirty="0" err="1">
                <a:latin typeface="Athanasius" pitchFamily="2" charset="0"/>
              </a:rPr>
              <a:t>te</a:t>
            </a:r>
            <a:r>
              <a:rPr lang="en-US" sz="2400" b="1" dirty="0">
                <a:latin typeface="Athanasius" pitchFamily="2" charset="0"/>
              </a:rPr>
              <a:t> </a:t>
            </a:r>
            <a:r>
              <a:rPr lang="en-US" sz="2400" b="1" dirty="0" err="1">
                <a:latin typeface="Athanasius" pitchFamily="2" charset="0"/>
              </a:rPr>
              <a:t>tetenounou</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pier]</a:t>
            </a:r>
            <a:r>
              <a:rPr lang="en-US" sz="2400" b="1" dirty="0" err="1">
                <a:latin typeface="Athanasius" pitchFamily="2" charset="0"/>
              </a:rPr>
              <a:t>i</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èpxaki</a:t>
            </a:r>
            <a:r>
              <a:rPr lang="en-US" sz="2400" b="1" dirty="0">
                <a:latin typeface="Athanasius" pitchFamily="2" charset="0"/>
              </a:rPr>
              <a:t> &gt; `</a:t>
            </a:r>
            <a:r>
              <a:rPr lang="en-US" sz="2400" b="1" dirty="0" err="1">
                <a:latin typeface="Athanasius" pitchFamily="2" charset="0"/>
              </a:rPr>
              <a:t>èetau`èamoni</a:t>
            </a:r>
            <a:r>
              <a:rPr lang="en-US" sz="2400" b="1" dirty="0">
                <a:latin typeface="Athanasius" pitchFamily="2" charset="0"/>
              </a:rPr>
              <a:t> de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auenf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ausitf</a:t>
            </a:r>
            <a:r>
              <a:rPr lang="en-US" sz="2400" b="1" dirty="0">
                <a:latin typeface="Athanasius" pitchFamily="2" charset="0"/>
              </a:rPr>
              <a:t> `</a:t>
            </a:r>
            <a:r>
              <a:rPr lang="en-US" sz="2400" b="1" dirty="0" err="1">
                <a:latin typeface="Athanasius" pitchFamily="2" charset="0"/>
              </a:rPr>
              <a:t>èe'oun</a:t>
            </a:r>
            <a:r>
              <a:rPr lang="en-US" sz="2400" b="1" dirty="0">
                <a:latin typeface="Athanasius" pitchFamily="2" charset="0"/>
              </a:rPr>
              <a:t> `</a:t>
            </a:r>
            <a:r>
              <a:rPr lang="en-US" sz="2400" b="1" dirty="0" err="1">
                <a:latin typeface="Athanasius" pitchFamily="2" charset="0"/>
              </a:rPr>
              <a:t>èe`èphi</a:t>
            </a:r>
            <a:r>
              <a:rPr lang="en-US" sz="2400" b="1" dirty="0">
                <a:latin typeface="Athanasius" pitchFamily="2" charset="0"/>
              </a:rPr>
              <a:t> `</a:t>
            </a:r>
            <a:r>
              <a:rPr lang="en-US" sz="2400" b="1" dirty="0" err="1">
                <a:latin typeface="Athanasius" pitchFamily="2" charset="0"/>
              </a:rPr>
              <a:t>èmpiarxh`èereuc</a:t>
            </a:r>
            <a:r>
              <a:rPr lang="en-US" sz="2400" b="1" dirty="0">
                <a:latin typeface="Athanasius" pitchFamily="2" charset="0"/>
              </a:rPr>
              <a:t> &gt; </a:t>
            </a:r>
            <a:r>
              <a:rPr lang="en-US" sz="2400" b="1" dirty="0" err="1">
                <a:latin typeface="Athanasius" pitchFamily="2" charset="0"/>
              </a:rPr>
              <a:t>Petroc</a:t>
            </a:r>
            <a:r>
              <a:rPr lang="en-US" sz="2400" b="1" dirty="0">
                <a:latin typeface="Athanasius" pitchFamily="2" charset="0"/>
              </a:rPr>
              <a:t> de </a:t>
            </a:r>
            <a:r>
              <a:rPr lang="en-US" sz="2400" b="1" dirty="0" err="1">
                <a:latin typeface="Athanasius" pitchFamily="2" charset="0"/>
              </a:rPr>
              <a:t>nafmo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èncwf</a:t>
            </a:r>
            <a:r>
              <a:rPr lang="en-US" sz="2400" b="1" dirty="0">
                <a:latin typeface="Athanasius" pitchFamily="2" charset="0"/>
              </a:rPr>
              <a:t> \</a:t>
            </a:r>
            <a:r>
              <a:rPr lang="en-US" sz="2400" b="1" dirty="0" err="1">
                <a:latin typeface="Athanasius" pitchFamily="2" charset="0"/>
              </a:rPr>
              <a:t>i`èvouei</a:t>
            </a:r>
            <a:r>
              <a:rPr lang="en-US" sz="2400" b="1" dirty="0">
                <a:latin typeface="Athanasius" pitchFamily="2" charset="0"/>
              </a:rPr>
              <a:t> &gt; `</a:t>
            </a:r>
            <a:r>
              <a:rPr lang="en-US" sz="2400" b="1" dirty="0" err="1">
                <a:latin typeface="Athanasius" pitchFamily="2" charset="0"/>
              </a:rPr>
              <a:t>èetausere</a:t>
            </a:r>
            <a:r>
              <a:rPr lang="en-US" sz="2400" b="1" dirty="0">
                <a:latin typeface="Athanasius" pitchFamily="2" charset="0"/>
              </a:rPr>
              <a:t> </a:t>
            </a:r>
            <a:r>
              <a:rPr lang="en-US" sz="2400" b="1" dirty="0" err="1">
                <a:latin typeface="Athanasius" pitchFamily="2" charset="0"/>
              </a:rPr>
              <a:t>ou`èxrwm</a:t>
            </a:r>
            <a:r>
              <a:rPr lang="en-US" sz="2400" b="1" dirty="0">
                <a:latin typeface="Athanasius" pitchFamily="2" charset="0"/>
              </a:rPr>
              <a:t> de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èqmh</a:t>
            </a:r>
            <a:r>
              <a:rPr lang="en-US" sz="2400" b="1" dirty="0">
                <a:latin typeface="Athanasius" pitchFamily="2" charset="0"/>
              </a:rPr>
              <a:t>; </a:t>
            </a:r>
            <a:r>
              <a:rPr lang="en-US" sz="2400" b="1" dirty="0" err="1">
                <a:latin typeface="Athanasius" pitchFamily="2" charset="0"/>
              </a:rPr>
              <a:t>è`èn;aulh</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èetau</a:t>
            </a:r>
            <a:r>
              <a:rPr lang="en-US" sz="2400" b="1" dirty="0">
                <a:latin typeface="Athanasius" pitchFamily="2" charset="0"/>
              </a:rPr>
              <a:t>\</a:t>
            </a:r>
            <a:r>
              <a:rPr lang="en-US" sz="2400" b="1" dirty="0" err="1">
                <a:latin typeface="Athanasius" pitchFamily="2" charset="0"/>
              </a:rPr>
              <a:t>emci</a:t>
            </a:r>
            <a:r>
              <a:rPr lang="en-US" sz="2400" b="1" dirty="0">
                <a:latin typeface="Athanasius" pitchFamily="2" charset="0"/>
              </a:rPr>
              <a:t> </a:t>
            </a:r>
            <a:r>
              <a:rPr lang="en-US" sz="2400" b="1" dirty="0" err="1">
                <a:latin typeface="Athanasius" pitchFamily="2" charset="0"/>
              </a:rPr>
              <a:t>nare</a:t>
            </a:r>
            <a:r>
              <a:rPr lang="en-US" sz="2400" b="1" dirty="0">
                <a:latin typeface="Athanasius" pitchFamily="2" charset="0"/>
              </a:rPr>
              <a:t> </a:t>
            </a:r>
            <a:r>
              <a:rPr lang="en-US" sz="2400" b="1" dirty="0" err="1">
                <a:latin typeface="Athanasius" pitchFamily="2" charset="0"/>
              </a:rPr>
              <a:t>Petroc</a:t>
            </a:r>
            <a:r>
              <a:rPr lang="en-US" sz="2400" b="1" dirty="0">
                <a:latin typeface="Athanasius" pitchFamily="2" charset="0"/>
              </a:rPr>
              <a:t> \</a:t>
            </a:r>
            <a:r>
              <a:rPr lang="en-US" sz="2400" b="1" dirty="0" err="1">
                <a:latin typeface="Athanasius" pitchFamily="2" charset="0"/>
              </a:rPr>
              <a:t>wf</a:t>
            </a:r>
            <a:r>
              <a:rPr lang="en-US" sz="2400" b="1" dirty="0">
                <a:latin typeface="Athanasius" pitchFamily="2" charset="0"/>
              </a:rPr>
              <a:t> \</a:t>
            </a:r>
            <a:r>
              <a:rPr lang="en-US" sz="2400" b="1" dirty="0" err="1">
                <a:latin typeface="Athanasius" pitchFamily="2" charset="0"/>
              </a:rPr>
              <a:t>emci</a:t>
            </a:r>
            <a:r>
              <a:rPr lang="en-US" sz="2400" b="1" dirty="0">
                <a:latin typeface="Athanasius" pitchFamily="2" charset="0"/>
              </a:rPr>
              <a:t> </a:t>
            </a:r>
            <a:r>
              <a:rPr lang="en-US" sz="2400" b="1" dirty="0" err="1">
                <a:latin typeface="Athanasius" pitchFamily="2" charset="0"/>
              </a:rPr>
              <a:t>toumh</a:t>
            </a:r>
            <a:r>
              <a:rPr lang="en-US" sz="2400" b="1" dirty="0">
                <a:latin typeface="Athanasius" pitchFamily="2" charset="0"/>
              </a:rPr>
              <a:t>;</a:t>
            </a:r>
            <a:r>
              <a:rPr lang="en-US" sz="2000" b="1" dirty="0">
                <a:latin typeface="Athanasius" pitchFamily="2" charset="0"/>
              </a:rPr>
              <a:t>.</a:t>
            </a:r>
            <a:r>
              <a:rPr lang="fr-FR"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96CC26FE-D62E-4474-AC67-FF966B9D3425}"/>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6" name="Rectangle 74">
            <a:extLst>
              <a:ext uri="{FF2B5EF4-FFF2-40B4-BE49-F238E27FC236}">
                <a16:creationId xmlns:a16="http://schemas.microsoft.com/office/drawing/2014/main" id="{FB95795D-3C97-47BA-93C2-21C1EA5290F2}"/>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977587492"/>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3600" b="1" dirty="0">
                <a:solidFill>
                  <a:srgbClr val="C00000"/>
                </a:solidFill>
                <a:latin typeface="Athanasius" pitchFamily="2" charset="0"/>
              </a:rPr>
              <a:t>Iwannhn  Kev i/h/&gt;i/-i/d</a:t>
            </a:r>
          </a:p>
          <a:p>
            <a:pPr marL="0" indent="0" algn="ctr">
              <a:buNone/>
            </a:pPr>
            <a:endParaRPr lang="pt-BR" sz="1100" b="1" dirty="0">
              <a:solidFill>
                <a:srgbClr val="C00000"/>
              </a:solidFill>
              <a:latin typeface="Athanasius" pitchFamily="2" charset="0"/>
            </a:endParaRPr>
          </a:p>
          <a:p>
            <a:pPr marL="0" indent="0" algn="just">
              <a:buNone/>
            </a:pPr>
            <a:r>
              <a:rPr lang="en-US" sz="2800" b="1" dirty="0" err="1">
                <a:latin typeface="Athanasius" pitchFamily="2" charset="0"/>
              </a:rPr>
              <a:t>Cimwn</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petroc</a:t>
            </a:r>
            <a:r>
              <a:rPr lang="en-US" sz="2800" b="1" dirty="0">
                <a:latin typeface="Athanasius" pitchFamily="2" charset="0"/>
              </a:rPr>
              <a:t> ne </a:t>
            </a:r>
            <a:r>
              <a:rPr lang="en-US" sz="2800" b="1" dirty="0" err="1">
                <a:latin typeface="Athanasius" pitchFamily="2" charset="0"/>
              </a:rPr>
              <a:t>ouon</a:t>
            </a:r>
            <a:r>
              <a:rPr lang="en-US" sz="2800" b="1" dirty="0">
                <a:latin typeface="Athanasius" pitchFamily="2" charset="0"/>
              </a:rPr>
              <a:t> </a:t>
            </a:r>
            <a:r>
              <a:rPr lang="en-US" sz="2800" b="1" dirty="0" err="1">
                <a:latin typeface="Athanasius" pitchFamily="2" charset="0"/>
              </a:rPr>
              <a:t>ouchfi</a:t>
            </a:r>
            <a:r>
              <a:rPr lang="en-US" sz="2800" b="1" dirty="0">
                <a:latin typeface="Athanasius" pitchFamily="2" charset="0"/>
              </a:rPr>
              <a:t> `</a:t>
            </a:r>
            <a:r>
              <a:rPr lang="en-US" sz="2800" b="1" dirty="0" err="1">
                <a:latin typeface="Athanasius" pitchFamily="2" charset="0"/>
              </a:rPr>
              <a:t>èntotf</a:t>
            </a:r>
            <a:r>
              <a:rPr lang="en-US" sz="2800" b="1" dirty="0">
                <a:latin typeface="Athanasius" pitchFamily="2" charset="0"/>
              </a:rPr>
              <a:t> &gt; </a:t>
            </a:r>
            <a:r>
              <a:rPr lang="en-US" sz="2800" b="1" dirty="0" err="1">
                <a:latin typeface="Athanasius" pitchFamily="2" charset="0"/>
              </a:rPr>
              <a:t>afqokmec</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a:t>
            </a:r>
            <a:r>
              <a:rPr lang="en-US" sz="2800" b="1" dirty="0" err="1">
                <a:latin typeface="Athanasius" pitchFamily="2" charset="0"/>
              </a:rPr>
              <a:t>iou`èi</a:t>
            </a:r>
            <a:r>
              <a:rPr lang="en-US" sz="2800" b="1" dirty="0">
                <a:latin typeface="Athanasius" pitchFamily="2" charset="0"/>
              </a:rPr>
              <a:t> `</a:t>
            </a:r>
            <a:r>
              <a:rPr lang="en-US" sz="2800" b="1" dirty="0" err="1">
                <a:latin typeface="Athanasius" pitchFamily="2" charset="0"/>
              </a:rPr>
              <a:t>ènca</a:t>
            </a:r>
            <a:r>
              <a:rPr lang="en-US" sz="2800" b="1" dirty="0">
                <a:latin typeface="Athanasius" pitchFamily="2" charset="0"/>
              </a:rPr>
              <a:t> `</a:t>
            </a:r>
            <a:r>
              <a:rPr lang="en-US" sz="2800" b="1" dirty="0" err="1">
                <a:latin typeface="Athanasius" pitchFamily="2" charset="0"/>
              </a:rPr>
              <a:t>èvbwk</a:t>
            </a:r>
            <a:r>
              <a:rPr lang="en-US" sz="2800" b="1" dirty="0">
                <a:latin typeface="Athanasius" pitchFamily="2" charset="0"/>
              </a:rPr>
              <a:t> `</a:t>
            </a:r>
            <a:r>
              <a:rPr lang="en-US" sz="2800" b="1" dirty="0" err="1">
                <a:latin typeface="Athanasius" pitchFamily="2" charset="0"/>
              </a:rPr>
              <a:t>èmpiarxh`èereuc</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afjwji</a:t>
            </a:r>
            <a:r>
              <a:rPr lang="en-US" sz="2800" b="1" dirty="0">
                <a:latin typeface="Athanasius" pitchFamily="2" charset="0"/>
              </a:rPr>
              <a:t> `</a:t>
            </a:r>
            <a:r>
              <a:rPr lang="en-US" sz="2800" b="1" dirty="0" err="1">
                <a:latin typeface="Athanasius" pitchFamily="2" charset="0"/>
              </a:rPr>
              <a:t>èmpefma</a:t>
            </a:r>
            <a:r>
              <a:rPr lang="en-US" sz="2800" b="1" dirty="0">
                <a:latin typeface="Athanasius" pitchFamily="2" charset="0"/>
              </a:rPr>
              <a:t>]j `</a:t>
            </a:r>
            <a:r>
              <a:rPr lang="en-US" sz="2800" b="1" dirty="0" err="1">
                <a:latin typeface="Athanasius" pitchFamily="2" charset="0"/>
              </a:rPr>
              <a:t>ènou`èinam</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&gt; ne `</a:t>
            </a:r>
            <a:r>
              <a:rPr lang="en-US" sz="2800" b="1" dirty="0" err="1">
                <a:latin typeface="Athanasius" pitchFamily="2" charset="0"/>
              </a:rPr>
              <a:t>èvran</a:t>
            </a:r>
            <a:r>
              <a:rPr lang="en-US" sz="2800" b="1" dirty="0">
                <a:latin typeface="Athanasius" pitchFamily="2" charset="0"/>
              </a:rPr>
              <a:t> `</a:t>
            </a:r>
            <a:r>
              <a:rPr lang="en-US" sz="2800" b="1" dirty="0" err="1">
                <a:latin typeface="Athanasius" pitchFamily="2" charset="0"/>
              </a:rPr>
              <a:t>èmpibwk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Malxoc</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èmPetroc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iou`èi</a:t>
            </a:r>
            <a:r>
              <a:rPr lang="en-US" sz="2800" b="1" dirty="0">
                <a:latin typeface="Athanasius" pitchFamily="2" charset="0"/>
              </a:rPr>
              <a:t> `</a:t>
            </a:r>
            <a:r>
              <a:rPr lang="en-US" sz="2800" b="1" dirty="0" err="1">
                <a:latin typeface="Athanasius" pitchFamily="2" charset="0"/>
              </a:rPr>
              <a:t>èn;chfi</a:t>
            </a:r>
            <a:r>
              <a:rPr lang="en-US" sz="2800" b="1" dirty="0">
                <a:latin typeface="Athanasius" pitchFamily="2" charset="0"/>
              </a:rPr>
              <a:t> `</a:t>
            </a:r>
            <a:r>
              <a:rPr lang="en-US" sz="2800" b="1" dirty="0" err="1">
                <a:latin typeface="Athanasius" pitchFamily="2" charset="0"/>
              </a:rPr>
              <a:t>èetecqhkh</a:t>
            </a:r>
            <a:r>
              <a:rPr lang="en-US" sz="2800" b="1" dirty="0">
                <a:latin typeface="Athanasius" pitchFamily="2" charset="0"/>
              </a:rPr>
              <a:t> &gt; </a:t>
            </a:r>
            <a:r>
              <a:rPr lang="en-US" sz="2800" b="1" dirty="0" err="1">
                <a:latin typeface="Athanasius" pitchFamily="2" charset="0"/>
              </a:rPr>
              <a:t>pi`èavot</a:t>
            </a:r>
            <a:r>
              <a:rPr lang="en-US" sz="2800" b="1" dirty="0">
                <a:latin typeface="Athanasius" pitchFamily="2" charset="0"/>
              </a:rPr>
              <a:t> </a:t>
            </a:r>
            <a:r>
              <a:rPr lang="en-US" sz="2800" b="1" dirty="0" err="1">
                <a:latin typeface="Athanasius" pitchFamily="2" charset="0"/>
              </a:rPr>
              <a:t>etafthif</a:t>
            </a:r>
            <a:r>
              <a:rPr lang="en-US" sz="2800" b="1" dirty="0">
                <a:latin typeface="Athanasius" pitchFamily="2" charset="0"/>
              </a:rPr>
              <a:t> </a:t>
            </a:r>
            <a:r>
              <a:rPr lang="en-US" sz="2800" b="1" dirty="0" err="1">
                <a:latin typeface="Athanasius" pitchFamily="2" charset="0"/>
              </a:rPr>
              <a:t>nhi</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 an `</a:t>
            </a:r>
            <a:r>
              <a:rPr lang="en-US" sz="2800" b="1" dirty="0" err="1">
                <a:latin typeface="Athanasius" pitchFamily="2" charset="0"/>
              </a:rPr>
              <a:t>èn;nacof</a:t>
            </a:r>
            <a:r>
              <a:rPr lang="en-US" sz="2800" b="1" dirty="0">
                <a:latin typeface="Athanasius" pitchFamily="2" charset="0"/>
              </a:rPr>
              <a:t> an.</a:t>
            </a:r>
          </a:p>
          <a:p>
            <a:pPr marL="0" indent="0" algn="just">
              <a:buNone/>
            </a:pPr>
            <a:r>
              <a:rPr lang="en-US" sz="2800" b="1" dirty="0">
                <a:latin typeface="Athanasius" pitchFamily="2" charset="0"/>
              </a:rPr>
              <a:t> </a:t>
            </a:r>
            <a:r>
              <a:rPr lang="en-US" sz="2800" b="1" dirty="0" err="1">
                <a:latin typeface="Athanasius" pitchFamily="2" charset="0"/>
              </a:rPr>
              <a:t>Pimh</a:t>
            </a:r>
            <a:r>
              <a:rPr lang="en-US" sz="2800" b="1" dirty="0">
                <a:latin typeface="Athanasius" pitchFamily="2" charset="0"/>
              </a:rPr>
              <a:t>] </a:t>
            </a:r>
            <a:r>
              <a:rPr lang="en-US" sz="2800" b="1" dirty="0" err="1">
                <a:latin typeface="Athanasius" pitchFamily="2" charset="0"/>
              </a:rPr>
              <a:t>oun</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pixiliarxoc</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ni</a:t>
            </a:r>
            <a:r>
              <a:rPr lang="en-US" sz="2800" b="1" dirty="0">
                <a:latin typeface="Athanasius" pitchFamily="2" charset="0"/>
              </a:rPr>
              <a:t>\</a:t>
            </a:r>
            <a:r>
              <a:rPr lang="en-US" sz="2800" b="1" dirty="0" err="1">
                <a:latin typeface="Athanasius" pitchFamily="2" charset="0"/>
              </a:rPr>
              <a:t>uperethc</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niIoudai</a:t>
            </a:r>
            <a:r>
              <a:rPr lang="en-US" sz="2800" b="1" dirty="0">
                <a:latin typeface="Athanasius" pitchFamily="2" charset="0"/>
              </a:rPr>
              <a:t> &gt; </a:t>
            </a:r>
            <a:r>
              <a:rPr lang="en-US" sz="2800" b="1" dirty="0" err="1">
                <a:latin typeface="Athanasius" pitchFamily="2" charset="0"/>
              </a:rPr>
              <a:t>au`èamoni</a:t>
            </a:r>
            <a:r>
              <a:rPr lang="en-US" sz="2800" b="1" dirty="0">
                <a:latin typeface="Athanasius" pitchFamily="2" charset="0"/>
              </a:rPr>
              <a:t> `</a:t>
            </a:r>
            <a:r>
              <a:rPr lang="en-US" sz="2800" b="1" dirty="0" err="1">
                <a:latin typeface="Athanasius" pitchFamily="2" charset="0"/>
              </a:rPr>
              <a:t>ènIhc</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aucon</a:t>
            </a:r>
            <a:r>
              <a:rPr lang="en-US" sz="2800" b="1" dirty="0">
                <a:latin typeface="Athanasius" pitchFamily="2" charset="0"/>
              </a:rPr>
              <a:t>\f.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auenf</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orp</a:t>
            </a:r>
            <a:r>
              <a:rPr lang="en-US" sz="2800" b="1" dirty="0">
                <a:latin typeface="Athanasius" pitchFamily="2" charset="0"/>
              </a:rPr>
              <a:t> \a Anna &gt; </a:t>
            </a:r>
            <a:r>
              <a:rPr lang="en-US" sz="2800" b="1" dirty="0" err="1">
                <a:latin typeface="Athanasius" pitchFamily="2" charset="0"/>
              </a:rPr>
              <a:t>ne`èp</a:t>
            </a:r>
            <a:r>
              <a:rPr lang="en-US" sz="2800" b="1" dirty="0">
                <a:latin typeface="Athanasius" pitchFamily="2" charset="0"/>
              </a:rPr>
              <a:t>]om gar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ènKai`èava</a:t>
            </a:r>
            <a:r>
              <a:rPr lang="en-US" sz="2800" b="1" dirty="0">
                <a:latin typeface="Athanasius" pitchFamily="2" charset="0"/>
              </a:rPr>
              <a:t> &gt; </a:t>
            </a:r>
            <a:r>
              <a:rPr lang="en-US" sz="2800" b="1" dirty="0" err="1">
                <a:latin typeface="Athanasius" pitchFamily="2" charset="0"/>
              </a:rPr>
              <a:t>vh`èenafoi</a:t>
            </a:r>
            <a:r>
              <a:rPr lang="en-US" sz="2800" b="1" dirty="0">
                <a:latin typeface="Athanasius" pitchFamily="2" charset="0"/>
              </a:rPr>
              <a:t> `</a:t>
            </a:r>
            <a:r>
              <a:rPr lang="en-US" sz="2800" b="1" dirty="0" err="1">
                <a:latin typeface="Athanasius" pitchFamily="2" charset="0"/>
              </a:rPr>
              <a:t>ènarxh`èereuc</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rompi</a:t>
            </a:r>
            <a:r>
              <a:rPr lang="en-US" sz="2800" b="1" dirty="0">
                <a:latin typeface="Athanasius" pitchFamily="2" charset="0"/>
              </a:rPr>
              <a:t> `</a:t>
            </a:r>
            <a:r>
              <a:rPr lang="en-US" sz="2800" b="1" dirty="0" err="1">
                <a:latin typeface="Athanasius" pitchFamily="2" charset="0"/>
              </a:rPr>
              <a:t>èete`èmmau</a:t>
            </a:r>
            <a:r>
              <a:rPr lang="en-US" sz="2800" b="1" dirty="0">
                <a:latin typeface="Athanasius" pitchFamily="2" charset="0"/>
              </a:rPr>
              <a:t>. Ne </a:t>
            </a:r>
            <a:r>
              <a:rPr lang="en-US" sz="2800" b="1" dirty="0" err="1">
                <a:latin typeface="Athanasius" pitchFamily="2" charset="0"/>
              </a:rPr>
              <a:t>vai</a:t>
            </a:r>
            <a:r>
              <a:rPr lang="en-US" sz="2800" b="1" dirty="0">
                <a:latin typeface="Athanasius" pitchFamily="2" charset="0"/>
              </a:rPr>
              <a:t> de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Kai`èava</a:t>
            </a:r>
            <a:r>
              <a:rPr lang="en-US" sz="2800" b="1" dirty="0">
                <a:latin typeface="Athanasius" pitchFamily="2" charset="0"/>
              </a:rPr>
              <a:t> </a:t>
            </a:r>
            <a:r>
              <a:rPr lang="en-US" sz="2800" b="1" dirty="0" err="1">
                <a:latin typeface="Athanasius" pitchFamily="2" charset="0"/>
              </a:rPr>
              <a:t>vh`èetaf;cosni</a:t>
            </a:r>
            <a:r>
              <a:rPr lang="en-US" sz="2800" b="1" dirty="0">
                <a:latin typeface="Athanasius" pitchFamily="2" charset="0"/>
              </a:rPr>
              <a:t> `</a:t>
            </a:r>
            <a:r>
              <a:rPr lang="en-US" sz="2800" b="1" dirty="0" err="1">
                <a:latin typeface="Athanasius" pitchFamily="2" charset="0"/>
              </a:rPr>
              <a:t>ènniIoudai</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ècernofri</a:t>
            </a:r>
            <a:r>
              <a:rPr lang="en-US" sz="2800" b="1" dirty="0">
                <a:latin typeface="Athanasius" pitchFamily="2" charset="0"/>
              </a:rPr>
              <a:t> </a:t>
            </a:r>
            <a:r>
              <a:rPr lang="en-US" sz="2800" b="1" dirty="0" err="1">
                <a:latin typeface="Athanasius" pitchFamily="2" charset="0"/>
              </a:rPr>
              <a:t>èè`ènte</a:t>
            </a:r>
            <a:r>
              <a:rPr lang="en-US" sz="2800" b="1" dirty="0">
                <a:latin typeface="Athanasius" pitchFamily="2" charset="0"/>
              </a:rPr>
              <a:t> </a:t>
            </a:r>
            <a:r>
              <a:rPr lang="en-US" sz="2800" b="1" dirty="0" err="1">
                <a:latin typeface="Athanasius" pitchFamily="2" charset="0"/>
              </a:rPr>
              <a:t>ourwmi</a:t>
            </a:r>
            <a:r>
              <a:rPr lang="en-US" sz="2800" b="1" dirty="0">
                <a:latin typeface="Athanasius" pitchFamily="2" charset="0"/>
              </a:rPr>
              <a:t> `</a:t>
            </a:r>
            <a:r>
              <a:rPr lang="en-US" sz="2800" b="1" dirty="0" err="1">
                <a:latin typeface="Athanasius" pitchFamily="2" charset="0"/>
              </a:rPr>
              <a:t>ènouwt</a:t>
            </a:r>
            <a:r>
              <a:rPr lang="en-US" sz="2800" b="1" dirty="0">
                <a:latin typeface="Athanasius" pitchFamily="2" charset="0"/>
              </a:rPr>
              <a:t> </a:t>
            </a:r>
            <a:r>
              <a:rPr lang="en-US" sz="2800" b="1" dirty="0" err="1">
                <a:latin typeface="Athanasius" pitchFamily="2" charset="0"/>
              </a:rPr>
              <a:t>mou</a:t>
            </a:r>
            <a:r>
              <a:rPr lang="en-US" sz="2800" b="1" dirty="0">
                <a:latin typeface="Athanasius" pitchFamily="2" charset="0"/>
              </a:rPr>
              <a:t> `</a:t>
            </a:r>
            <a:r>
              <a:rPr lang="en-US" sz="2800" b="1" dirty="0" err="1">
                <a:latin typeface="Athanasius" pitchFamily="2" charset="0"/>
              </a:rPr>
              <a:t>èe`è</a:t>
            </a:r>
            <a:r>
              <a:rPr lang="en-US" sz="2800" b="1" dirty="0">
                <a:latin typeface="Athanasius" pitchFamily="2" charset="0"/>
              </a:rPr>
              <a:t>\</a:t>
            </a:r>
            <a:r>
              <a:rPr lang="en-US" sz="2800" b="1" dirty="0" err="1">
                <a:latin typeface="Athanasius" pitchFamily="2" charset="0"/>
              </a:rPr>
              <a:t>rhi</a:t>
            </a:r>
            <a:r>
              <a:rPr lang="en-US" sz="2800" b="1" dirty="0">
                <a:latin typeface="Athanasius" pitchFamily="2" charset="0"/>
              </a:rPr>
              <a:t> `</a:t>
            </a:r>
            <a:r>
              <a:rPr lang="en-US" sz="2800" b="1" dirty="0" err="1">
                <a:latin typeface="Athanasius" pitchFamily="2" charset="0"/>
              </a:rPr>
              <a:t>èejen</a:t>
            </a:r>
            <a:r>
              <a:rPr lang="en-US" sz="2800" b="1" dirty="0">
                <a:latin typeface="Athanasius" pitchFamily="2" charset="0"/>
              </a:rPr>
              <a:t> </a:t>
            </a:r>
            <a:r>
              <a:rPr lang="en-US" sz="2800" b="1" dirty="0" err="1">
                <a:latin typeface="Athanasius" pitchFamily="2" charset="0"/>
              </a:rPr>
              <a:t>pilaoc</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69FCC694-1DB0-42A1-9A94-FF1EE9CE9627}"/>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6" name="Rectangle 74">
            <a:extLst>
              <a:ext uri="{FF2B5EF4-FFF2-40B4-BE49-F238E27FC236}">
                <a16:creationId xmlns:a16="http://schemas.microsoft.com/office/drawing/2014/main" id="{E0FA8077-195E-42DC-A521-3FC02DA0A432}"/>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814696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808312"/>
          </a:xfrm>
        </p:spPr>
        <p:txBody>
          <a:bodyPr>
            <a:normAutofit fontScale="55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5300" b="1" dirty="0">
                <a:latin typeface="Athanasius" pitchFamily="2" charset="0"/>
              </a:rPr>
              <a:t>N</a:t>
            </a:r>
            <a:r>
              <a:rPr lang="fr-FR" sz="5300" b="1" dirty="0" err="1">
                <a:latin typeface="Athanasius" pitchFamily="2" charset="0"/>
              </a:rPr>
              <a:t>hetcaji</a:t>
            </a:r>
            <a:r>
              <a:rPr lang="fr-FR" sz="5300" b="1" dirty="0">
                <a:latin typeface="Athanasius" pitchFamily="2" charset="0"/>
              </a:rPr>
              <a:t> nem </a:t>
            </a:r>
            <a:r>
              <a:rPr lang="fr-FR" sz="5300" b="1" dirty="0" err="1">
                <a:latin typeface="Athanasius" pitchFamily="2" charset="0"/>
              </a:rPr>
              <a:t>nou`è</a:t>
            </a:r>
            <a:r>
              <a:rPr lang="fr-FR" sz="5300" b="1" dirty="0">
                <a:latin typeface="Athanasius" pitchFamily="2" charset="0"/>
              </a:rPr>
              <a:t>]</a:t>
            </a:r>
            <a:r>
              <a:rPr lang="fr-FR" sz="5300" b="1" dirty="0" err="1">
                <a:latin typeface="Athanasius" pitchFamily="2" charset="0"/>
              </a:rPr>
              <a:t>vhr</a:t>
            </a:r>
            <a:r>
              <a:rPr lang="fr-FR" sz="5300" b="1" dirty="0">
                <a:latin typeface="Athanasius" pitchFamily="2" charset="0"/>
              </a:rPr>
              <a:t> 'en ou\</a:t>
            </a:r>
            <a:r>
              <a:rPr lang="fr-FR" sz="5300" b="1" dirty="0" err="1">
                <a:latin typeface="Athanasius" pitchFamily="2" charset="0"/>
              </a:rPr>
              <a:t>irhnh</a:t>
            </a:r>
            <a:r>
              <a:rPr lang="fr-FR" sz="5300" b="1" dirty="0">
                <a:latin typeface="Athanasius" pitchFamily="2" charset="0"/>
              </a:rPr>
              <a:t> \</a:t>
            </a:r>
            <a:r>
              <a:rPr lang="fr-FR" sz="5300" b="1" dirty="0" err="1">
                <a:latin typeface="Athanasius" pitchFamily="2" charset="0"/>
              </a:rPr>
              <a:t>anpet</a:t>
            </a:r>
            <a:r>
              <a:rPr lang="fr-FR" sz="5300" b="1" dirty="0">
                <a:latin typeface="Athanasius" pitchFamily="2" charset="0"/>
              </a:rPr>
              <a:t>\</a:t>
            </a:r>
            <a:r>
              <a:rPr lang="fr-FR" sz="5300" b="1" dirty="0" err="1">
                <a:latin typeface="Athanasius" pitchFamily="2" charset="0"/>
              </a:rPr>
              <a:t>wou</a:t>
            </a:r>
            <a:r>
              <a:rPr lang="fr-FR" sz="5300" b="1" dirty="0">
                <a:latin typeface="Athanasius" pitchFamily="2" charset="0"/>
              </a:rPr>
              <a:t> de </a:t>
            </a:r>
            <a:r>
              <a:rPr lang="fr-FR" sz="5300" b="1" dirty="0" err="1">
                <a:latin typeface="Athanasius" pitchFamily="2" charset="0"/>
              </a:rPr>
              <a:t>et'en</a:t>
            </a:r>
            <a:r>
              <a:rPr lang="fr-FR" sz="5300" b="1" dirty="0">
                <a:latin typeface="Athanasius" pitchFamily="2" charset="0"/>
              </a:rPr>
              <a:t> </a:t>
            </a:r>
            <a:r>
              <a:rPr lang="fr-FR" sz="5300" b="1" dirty="0" err="1">
                <a:latin typeface="Athanasius" pitchFamily="2" charset="0"/>
              </a:rPr>
              <a:t>nou</a:t>
            </a:r>
            <a:r>
              <a:rPr lang="fr-FR" sz="5300" b="1" dirty="0">
                <a:latin typeface="Athanasius" pitchFamily="2" charset="0"/>
              </a:rPr>
              <a:t>\</a:t>
            </a:r>
            <a:r>
              <a:rPr lang="fr-FR" sz="5300" b="1" dirty="0" err="1">
                <a:latin typeface="Athanasius" pitchFamily="2" charset="0"/>
              </a:rPr>
              <a:t>ht</a:t>
            </a:r>
            <a:r>
              <a:rPr lang="fr-FR" sz="5300" b="1" dirty="0">
                <a:latin typeface="Athanasius" pitchFamily="2" charset="0"/>
              </a:rPr>
              <a:t>  &gt; moi </a:t>
            </a:r>
            <a:r>
              <a:rPr lang="fr-FR" sz="5300" b="1" dirty="0" err="1">
                <a:latin typeface="Athanasius" pitchFamily="2" charset="0"/>
              </a:rPr>
              <a:t>nwou</a:t>
            </a:r>
            <a:r>
              <a:rPr lang="fr-FR" sz="5300" b="1" dirty="0">
                <a:latin typeface="Athanasius" pitchFamily="2" charset="0"/>
              </a:rPr>
              <a:t> P_ kata  </a:t>
            </a:r>
            <a:r>
              <a:rPr lang="fr-FR" sz="5300" b="1" dirty="0" err="1">
                <a:latin typeface="Athanasius" pitchFamily="2" charset="0"/>
              </a:rPr>
              <a:t>nou`è</a:t>
            </a:r>
            <a:r>
              <a:rPr lang="fr-FR" sz="5300" b="1" dirty="0">
                <a:latin typeface="Athanasius" pitchFamily="2" charset="0"/>
              </a:rPr>
              <a:t>\</a:t>
            </a:r>
            <a:r>
              <a:rPr lang="fr-FR" sz="5300" b="1" dirty="0" err="1">
                <a:latin typeface="Athanasius" pitchFamily="2" charset="0"/>
              </a:rPr>
              <a:t>bhoui</a:t>
            </a:r>
            <a:r>
              <a:rPr lang="fr-FR" sz="5300" b="1" dirty="0">
                <a:latin typeface="Athanasius" pitchFamily="2" charset="0"/>
              </a:rPr>
              <a:t>  &gt;  nem  kata  ;</a:t>
            </a:r>
            <a:r>
              <a:rPr lang="fr-FR" sz="5300" b="1" dirty="0" err="1">
                <a:latin typeface="Athanasius" pitchFamily="2" charset="0"/>
              </a:rPr>
              <a:t>metpet</a:t>
            </a:r>
            <a:r>
              <a:rPr lang="fr-FR" sz="5300" b="1" dirty="0">
                <a:latin typeface="Athanasius" pitchFamily="2" charset="0"/>
              </a:rPr>
              <a:t>\</a:t>
            </a:r>
            <a:r>
              <a:rPr lang="fr-FR" sz="5300" b="1" dirty="0" err="1">
                <a:latin typeface="Athanasius" pitchFamily="2" charset="0"/>
              </a:rPr>
              <a:t>wou</a:t>
            </a:r>
            <a:r>
              <a:rPr lang="fr-FR" sz="5300" b="1" dirty="0">
                <a:latin typeface="Athanasius" pitchFamily="2" charset="0"/>
              </a:rPr>
              <a:t>  `</a:t>
            </a:r>
            <a:r>
              <a:rPr lang="fr-FR" sz="5300" b="1" dirty="0" err="1">
                <a:latin typeface="Athanasius" pitchFamily="2" charset="0"/>
              </a:rPr>
              <a:t>ènte</a:t>
            </a:r>
            <a:r>
              <a:rPr lang="fr-FR" sz="5300" b="1" dirty="0">
                <a:latin typeface="Athanasius" pitchFamily="2" charset="0"/>
              </a:rPr>
              <a:t>  </a:t>
            </a:r>
            <a:r>
              <a:rPr lang="fr-FR" sz="5300" b="1" dirty="0" err="1">
                <a:latin typeface="Athanasius" pitchFamily="2" charset="0"/>
              </a:rPr>
              <a:t>nou`è</a:t>
            </a:r>
            <a:r>
              <a:rPr lang="fr-FR" sz="5300" b="1" dirty="0">
                <a:latin typeface="Athanasius" pitchFamily="2" charset="0"/>
              </a:rPr>
              <a:t>\</a:t>
            </a:r>
            <a:r>
              <a:rPr lang="fr-FR" sz="5300" b="1" dirty="0" err="1">
                <a:latin typeface="Athanasius" pitchFamily="2" charset="0"/>
              </a:rPr>
              <a:t>bhou`èi</a:t>
            </a:r>
            <a:r>
              <a:rPr lang="fr-FR" sz="5300" b="1" dirty="0">
                <a:latin typeface="Athanasius" pitchFamily="2" charset="0"/>
              </a:rPr>
              <a:t>   &gt;</a:t>
            </a:r>
            <a:r>
              <a:rPr lang="fr-FR" sz="5300" b="1" dirty="0">
                <a:solidFill>
                  <a:srgbClr val="C00000"/>
                </a:solidFill>
                <a:latin typeface="Athanasius" pitchFamily="2" charset="0"/>
              </a:rPr>
              <a:t> `</a:t>
            </a:r>
            <a:r>
              <a:rPr lang="fr-FR" sz="5300" b="1" dirty="0" err="1">
                <a:solidFill>
                  <a:srgbClr val="C00000"/>
                </a:solidFill>
                <a:latin typeface="Athanasius" pitchFamily="2" charset="0"/>
              </a:rPr>
              <a:t>allhloui`a</a:t>
            </a:r>
            <a:endParaRPr lang="fr-FR" sz="5300" b="1" dirty="0">
              <a:solidFill>
                <a:srgbClr val="C00000"/>
              </a:solidFill>
              <a:latin typeface="Athanasius" pitchFamily="2" charset="0"/>
            </a:endParaRPr>
          </a:p>
          <a:p>
            <a:pPr marL="0" indent="0" algn="just">
              <a:buNone/>
            </a:pPr>
            <a:r>
              <a:rPr lang="en-US" sz="5300" b="1" dirty="0">
                <a:latin typeface="Athanasius" pitchFamily="2" charset="0"/>
              </a:rPr>
              <a:t>M</a:t>
            </a:r>
            <a:r>
              <a:rPr lang="fr-FR" sz="5300" b="1" dirty="0" err="1">
                <a:latin typeface="Athanasius" pitchFamily="2" charset="0"/>
              </a:rPr>
              <a:t>arousi</a:t>
            </a:r>
            <a:r>
              <a:rPr lang="fr-FR" sz="5300" b="1" dirty="0">
                <a:latin typeface="Athanasius" pitchFamily="2" charset="0"/>
              </a:rPr>
              <a:t>]</a:t>
            </a:r>
            <a:r>
              <a:rPr lang="fr-FR" sz="5300" b="1" dirty="0" err="1">
                <a:latin typeface="Athanasius" pitchFamily="2" charset="0"/>
              </a:rPr>
              <a:t>ipi</a:t>
            </a:r>
            <a:r>
              <a:rPr lang="fr-FR" sz="5300" b="1" dirty="0">
                <a:latin typeface="Athanasius" pitchFamily="2" charset="0"/>
              </a:rPr>
              <a:t> </a:t>
            </a:r>
            <a:r>
              <a:rPr lang="fr-FR" sz="5300" b="1" dirty="0" err="1">
                <a:latin typeface="Athanasius" pitchFamily="2" charset="0"/>
              </a:rPr>
              <a:t>ouo</a:t>
            </a:r>
            <a:r>
              <a:rPr lang="fr-FR" sz="5300" b="1" dirty="0">
                <a:latin typeface="Athanasius" pitchFamily="2" charset="0"/>
              </a:rPr>
              <a:t>\ `</a:t>
            </a:r>
            <a:r>
              <a:rPr lang="fr-FR" sz="5300" b="1" dirty="0" err="1">
                <a:latin typeface="Athanasius" pitchFamily="2" charset="0"/>
              </a:rPr>
              <a:t>èncesi</a:t>
            </a:r>
            <a:r>
              <a:rPr lang="fr-FR" sz="5300" b="1" dirty="0">
                <a:latin typeface="Athanasius" pitchFamily="2" charset="0"/>
              </a:rPr>
              <a:t>]w] `</a:t>
            </a:r>
            <a:r>
              <a:rPr lang="fr-FR" sz="5300" b="1" dirty="0" err="1">
                <a:latin typeface="Athanasius" pitchFamily="2" charset="0"/>
              </a:rPr>
              <a:t>ènje</a:t>
            </a:r>
            <a:r>
              <a:rPr lang="fr-FR" sz="5300" b="1" dirty="0">
                <a:latin typeface="Athanasius" pitchFamily="2" charset="0"/>
              </a:rPr>
              <a:t> </a:t>
            </a:r>
            <a:r>
              <a:rPr lang="fr-FR" sz="5300" b="1" dirty="0" err="1">
                <a:latin typeface="Athanasius" pitchFamily="2" charset="0"/>
              </a:rPr>
              <a:t>ouon</a:t>
            </a:r>
            <a:r>
              <a:rPr lang="fr-FR" sz="5300" b="1" dirty="0">
                <a:latin typeface="Athanasius" pitchFamily="2" charset="0"/>
              </a:rPr>
              <a:t> </a:t>
            </a:r>
            <a:r>
              <a:rPr lang="fr-FR" sz="5300" b="1" dirty="0" err="1">
                <a:latin typeface="Athanasius" pitchFamily="2" charset="0"/>
              </a:rPr>
              <a:t>niben</a:t>
            </a:r>
            <a:r>
              <a:rPr lang="fr-FR" sz="5300" b="1" dirty="0">
                <a:latin typeface="Athanasius" pitchFamily="2" charset="0"/>
              </a:rPr>
              <a:t> </a:t>
            </a:r>
            <a:r>
              <a:rPr lang="fr-FR" sz="5300" b="1" dirty="0" err="1">
                <a:latin typeface="Athanasius" pitchFamily="2" charset="0"/>
              </a:rPr>
              <a:t>etkw</a:t>
            </a:r>
            <a:r>
              <a:rPr lang="fr-FR" sz="5300" b="1" dirty="0">
                <a:latin typeface="Athanasius" pitchFamily="2" charset="0"/>
              </a:rPr>
              <a:t>; `</a:t>
            </a:r>
            <a:r>
              <a:rPr lang="fr-FR" sz="5300" b="1" dirty="0" err="1">
                <a:latin typeface="Athanasius" pitchFamily="2" charset="0"/>
              </a:rPr>
              <a:t>ènca</a:t>
            </a:r>
            <a:r>
              <a:rPr lang="fr-FR" sz="5300" b="1" dirty="0">
                <a:latin typeface="Athanasius" pitchFamily="2" charset="0"/>
              </a:rPr>
              <a:t> </a:t>
            </a:r>
            <a:r>
              <a:rPr lang="fr-FR" sz="5300" b="1" dirty="0" err="1">
                <a:latin typeface="Athanasius" pitchFamily="2" charset="0"/>
              </a:rPr>
              <a:t>tayuxh</a:t>
            </a:r>
            <a:r>
              <a:rPr lang="fr-FR" sz="5300" b="1" dirty="0">
                <a:latin typeface="Athanasius" pitchFamily="2" charset="0"/>
              </a:rPr>
              <a:t> &gt; </a:t>
            </a:r>
            <a:r>
              <a:rPr lang="fr-FR" sz="5300" b="1" dirty="0" err="1">
                <a:latin typeface="Athanasius" pitchFamily="2" charset="0"/>
              </a:rPr>
              <a:t>maroukotou</a:t>
            </a:r>
            <a:r>
              <a:rPr lang="fr-FR" sz="5300" b="1" dirty="0">
                <a:latin typeface="Athanasius" pitchFamily="2" charset="0"/>
              </a:rPr>
              <a:t> `</a:t>
            </a:r>
            <a:r>
              <a:rPr lang="fr-FR" sz="5300" b="1" dirty="0" err="1">
                <a:latin typeface="Athanasius" pitchFamily="2" charset="0"/>
              </a:rPr>
              <a:t>èeva</a:t>
            </a:r>
            <a:r>
              <a:rPr lang="fr-FR" sz="5300" b="1" dirty="0">
                <a:latin typeface="Athanasius" pitchFamily="2" charset="0"/>
              </a:rPr>
              <a:t>\ou </a:t>
            </a:r>
            <a:r>
              <a:rPr lang="fr-FR" sz="5300" b="1" dirty="0" err="1">
                <a:latin typeface="Athanasius" pitchFamily="2" charset="0"/>
              </a:rPr>
              <a:t>ouo</a:t>
            </a:r>
            <a:r>
              <a:rPr lang="fr-FR" sz="5300" b="1" dirty="0">
                <a:latin typeface="Athanasius" pitchFamily="2" charset="0"/>
              </a:rPr>
              <a:t>\ `</a:t>
            </a:r>
            <a:r>
              <a:rPr lang="fr-FR" sz="5300" b="1" dirty="0" err="1">
                <a:latin typeface="Athanasius" pitchFamily="2" charset="0"/>
              </a:rPr>
              <a:t>èncesi</a:t>
            </a:r>
            <a:r>
              <a:rPr lang="fr-FR" sz="5300" b="1" dirty="0">
                <a:latin typeface="Athanasius" pitchFamily="2" charset="0"/>
              </a:rPr>
              <a:t>]</a:t>
            </a:r>
            <a:r>
              <a:rPr lang="fr-FR" sz="5300" b="1" dirty="0" err="1">
                <a:latin typeface="Athanasius" pitchFamily="2" charset="0"/>
              </a:rPr>
              <a:t>ipi</a:t>
            </a:r>
            <a:r>
              <a:rPr lang="fr-FR" sz="5300" b="1" dirty="0">
                <a:latin typeface="Athanasius" pitchFamily="2" charset="0"/>
              </a:rPr>
              <a:t> `</a:t>
            </a:r>
            <a:r>
              <a:rPr lang="fr-FR" sz="5300" b="1" dirty="0" err="1">
                <a:latin typeface="Athanasius" pitchFamily="2" charset="0"/>
              </a:rPr>
              <a:t>ènje</a:t>
            </a:r>
            <a:r>
              <a:rPr lang="fr-FR" sz="5300" b="1" dirty="0">
                <a:latin typeface="Athanasius" pitchFamily="2" charset="0"/>
              </a:rPr>
              <a:t> </a:t>
            </a:r>
            <a:r>
              <a:rPr lang="fr-FR" sz="5300" b="1" dirty="0" err="1">
                <a:latin typeface="Athanasius" pitchFamily="2" charset="0"/>
              </a:rPr>
              <a:t>nhetcosni</a:t>
            </a:r>
            <a:r>
              <a:rPr lang="fr-FR" sz="5300" b="1" dirty="0">
                <a:latin typeface="Athanasius" pitchFamily="2" charset="0"/>
              </a:rPr>
              <a:t> `</a:t>
            </a:r>
            <a:r>
              <a:rPr lang="fr-FR" sz="5300" b="1" dirty="0" err="1">
                <a:latin typeface="Athanasius" pitchFamily="2" charset="0"/>
              </a:rPr>
              <a:t>èeroi</a:t>
            </a:r>
            <a:r>
              <a:rPr lang="fr-FR" sz="5300" b="1" dirty="0">
                <a:latin typeface="Athanasius" pitchFamily="2" charset="0"/>
              </a:rPr>
              <a:t> `</a:t>
            </a:r>
            <a:r>
              <a:rPr lang="fr-FR" sz="5300" b="1" dirty="0" err="1">
                <a:latin typeface="Athanasius" pitchFamily="2" charset="0"/>
              </a:rPr>
              <a:t>èn</a:t>
            </a:r>
            <a:r>
              <a:rPr lang="fr-FR" sz="5300" b="1" dirty="0">
                <a:latin typeface="Athanasius" pitchFamily="2" charset="0"/>
              </a:rPr>
              <a:t>\</a:t>
            </a:r>
            <a:r>
              <a:rPr lang="fr-FR" sz="5300" b="1" dirty="0" err="1">
                <a:latin typeface="Athanasius" pitchFamily="2" charset="0"/>
              </a:rPr>
              <a:t>anpet</a:t>
            </a:r>
            <a:r>
              <a:rPr lang="fr-FR" sz="5300" b="1" dirty="0">
                <a:latin typeface="Athanasius" pitchFamily="2" charset="0"/>
              </a:rPr>
              <a:t>\</a:t>
            </a:r>
            <a:r>
              <a:rPr lang="fr-FR" sz="5300" b="1" dirty="0" err="1">
                <a:latin typeface="Athanasius" pitchFamily="2" charset="0"/>
              </a:rPr>
              <a:t>wou</a:t>
            </a:r>
            <a:r>
              <a:rPr lang="fr-FR" sz="5300" b="1" dirty="0">
                <a:latin typeface="Athanasius" pitchFamily="2" charset="0"/>
              </a:rPr>
              <a:t> &gt;</a:t>
            </a:r>
            <a:r>
              <a:rPr lang="fr-FR" sz="5300" b="1" dirty="0">
                <a:solidFill>
                  <a:srgbClr val="C00000"/>
                </a:solidFill>
                <a:latin typeface="Athanasius" pitchFamily="2" charset="0"/>
              </a:rPr>
              <a:t> `</a:t>
            </a:r>
            <a:r>
              <a:rPr lang="fr-FR" sz="5300" b="1" dirty="0" err="1">
                <a:solidFill>
                  <a:srgbClr val="C00000"/>
                </a:solidFill>
                <a:latin typeface="Athanasius" pitchFamily="2" charset="0"/>
              </a:rPr>
              <a:t>allhloui`a</a:t>
            </a:r>
            <a:endParaRPr lang="fr-FR" sz="5300" b="1" dirty="0">
              <a:solidFill>
                <a:srgbClr val="C00000"/>
              </a:solidFill>
              <a:latin typeface="Athanasius" pitchFamily="2" charset="0"/>
            </a:endParaRPr>
          </a:p>
          <a:p>
            <a:pPr marL="0" indent="0" algn="just">
              <a:buNone/>
            </a:pPr>
            <a:endParaRPr lang="fr-FR" sz="4400"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56992"/>
            <a:ext cx="5400600" cy="3096343"/>
          </a:xfrm>
          <a:prstGeom prst="rect">
            <a:avLst/>
          </a:prstGeom>
        </p:spPr>
        <p:txBody>
          <a:bodyPr wrap="square">
            <a:normAutofit fontScale="85000" lnSpcReduction="20000"/>
          </a:bodyPr>
          <a:lstStyle/>
          <a:p>
            <a:pPr algn="just" rtl="1"/>
            <a:r>
              <a:rPr lang="ar-SA" sz="2800" b="1" i="1" dirty="0">
                <a:solidFill>
                  <a:srgbClr val="C00000"/>
                </a:solidFill>
              </a:rPr>
              <a:t>مزمور  ٢٧ : ٤، ٥ </a:t>
            </a:r>
            <a:endParaRPr lang="fr-FR" sz="2800" b="1" i="1" dirty="0">
              <a:solidFill>
                <a:srgbClr val="C00000"/>
              </a:solidFill>
            </a:endParaRPr>
          </a:p>
          <a:p>
            <a:pPr algn="just" rtl="1"/>
            <a:r>
              <a:rPr lang="ar-SA" sz="3600" b="1" dirty="0"/>
              <a:t>المتكلمون مع أصحابهم بالسلام والشرور في قلوبهم،</a:t>
            </a:r>
            <a:r>
              <a:rPr lang="fr-FR" sz="3600" b="1" dirty="0"/>
              <a:t> </a:t>
            </a:r>
            <a:r>
              <a:rPr lang="ar-SA" sz="3600" b="1" dirty="0"/>
              <a:t>أعطهم يا رب كحسب أفعالهم ومثل شر أعمالهم</a:t>
            </a:r>
            <a:r>
              <a:rPr lang="fr-FR" sz="3600" b="1" dirty="0"/>
              <a:t> </a:t>
            </a:r>
            <a:r>
              <a:rPr lang="ar-SA" sz="2800" b="1" dirty="0" err="1">
                <a:solidFill>
                  <a:srgbClr val="C00000"/>
                </a:solidFill>
              </a:rPr>
              <a:t>الليلويا</a:t>
            </a:r>
            <a:r>
              <a:rPr lang="ar-SA" sz="3600" b="1" dirty="0">
                <a:solidFill>
                  <a:srgbClr val="C00000"/>
                </a:solidFill>
              </a:rPr>
              <a:t>.</a:t>
            </a:r>
            <a:endParaRPr lang="fr-FR" sz="3600" b="1" dirty="0">
              <a:solidFill>
                <a:srgbClr val="C00000"/>
              </a:solidFill>
            </a:endParaRPr>
          </a:p>
          <a:p>
            <a:pPr algn="just" rtl="1"/>
            <a:r>
              <a:rPr lang="ar-SA" sz="2800" b="1" i="1" dirty="0">
                <a:solidFill>
                  <a:srgbClr val="C00000"/>
                </a:solidFill>
              </a:rPr>
              <a:t>مزمور  ٣٤: ٤، ٥</a:t>
            </a:r>
            <a:endParaRPr lang="fr-FR" sz="2800" b="1" i="1" dirty="0">
              <a:solidFill>
                <a:srgbClr val="C00000"/>
              </a:solidFill>
            </a:endParaRPr>
          </a:p>
          <a:p>
            <a:pPr algn="just" rtl="1"/>
            <a:r>
              <a:rPr lang="ar-SA" sz="3600" b="1" dirty="0"/>
              <a:t>فليخز ويخجل جميع اللذين يطلبون نفسى، وليرتدوا إلى الوراء ويفتضح الذين يتآمرون على</a:t>
            </a:r>
            <a:r>
              <a:rPr lang="ar-BH" sz="3600" b="1" dirty="0"/>
              <a:t>ّ</a:t>
            </a:r>
            <a:r>
              <a:rPr lang="ar-SA" sz="3600" b="1" dirty="0"/>
              <a:t> بالسوء: </a:t>
            </a:r>
            <a:r>
              <a:rPr lang="ar-SA" sz="2800" b="1" dirty="0" err="1">
                <a:solidFill>
                  <a:srgbClr val="C00000"/>
                </a:solidFill>
              </a:rPr>
              <a:t>الليلويا</a:t>
            </a:r>
            <a:r>
              <a:rPr lang="ar-SA" sz="3600" b="1" dirty="0">
                <a:solidFill>
                  <a:srgbClr val="C00000"/>
                </a:solidFill>
              </a:rPr>
              <a:t>.</a:t>
            </a:r>
            <a:endParaRPr lang="fr-FR" sz="3600" b="1" dirty="0">
              <a:solidFill>
                <a:srgbClr val="C00000"/>
              </a:solidFill>
            </a:endParaRPr>
          </a:p>
          <a:p>
            <a:pPr algn="just" rtl="1"/>
            <a:endParaRPr lang="ar-SA" sz="2800" b="1" i="1" dirty="0">
              <a:solidFill>
                <a:srgbClr val="C00000"/>
              </a:solidFill>
            </a:endParaRPr>
          </a:p>
          <a:p>
            <a:pPr algn="just" rtl="1"/>
            <a:endParaRPr lang="fr-FR" sz="3600" b="1" dirty="0">
              <a:solidFill>
                <a:srgbClr val="C00000"/>
              </a:solidFill>
            </a:endParaRPr>
          </a:p>
          <a:p>
            <a:pPr algn="just" rtl="1"/>
            <a:endParaRPr lang="ar-SA" sz="28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
        <p:nvSpPr>
          <p:cNvPr id="7" name="Espace réservé du contenu 2"/>
          <p:cNvSpPr txBox="1">
            <a:spLocks/>
          </p:cNvSpPr>
          <p:nvPr/>
        </p:nvSpPr>
        <p:spPr>
          <a:xfrm>
            <a:off x="407368" y="3212976"/>
            <a:ext cx="5472608" cy="309634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200" b="1" i="1" dirty="0">
                <a:solidFill>
                  <a:srgbClr val="C00000"/>
                </a:solidFill>
              </a:rPr>
              <a:t>Psaume  27 : 3 et 4</a:t>
            </a:r>
          </a:p>
          <a:p>
            <a:pPr marL="0" indent="0" algn="just">
              <a:lnSpc>
                <a:spcPct val="90000"/>
              </a:lnSpc>
              <a:buNone/>
            </a:pPr>
            <a:r>
              <a:rPr lang="fr-FR" sz="2200" b="1" dirty="0"/>
              <a:t>A leurs voisins ils parlent de paix quand le mal est dans leur cœur. Traite-les Seigneur d'après leurs </a:t>
            </a:r>
            <a:r>
              <a:rPr lang="fr-FR" sz="2200" b="1" dirty="0" err="1"/>
              <a:t>oeuvres</a:t>
            </a:r>
            <a:r>
              <a:rPr lang="fr-FR" sz="2200" b="1" dirty="0"/>
              <a:t>, rends-leur ce qu'ils méritent. </a:t>
            </a:r>
            <a:r>
              <a:rPr lang="fr-FR" sz="2200" b="1" dirty="0">
                <a:solidFill>
                  <a:srgbClr val="C00000"/>
                </a:solidFill>
              </a:rPr>
              <a:t>Alléluia</a:t>
            </a:r>
          </a:p>
          <a:p>
            <a:pPr marL="0" indent="0" algn="just">
              <a:lnSpc>
                <a:spcPct val="90000"/>
              </a:lnSpc>
              <a:buNone/>
            </a:pPr>
            <a:r>
              <a:rPr lang="fr-FR" sz="2200" b="1" i="1" dirty="0">
                <a:solidFill>
                  <a:srgbClr val="C00000"/>
                </a:solidFill>
              </a:rPr>
              <a:t>Psaume   34 : 4, 5</a:t>
            </a:r>
          </a:p>
          <a:p>
            <a:pPr marL="0" indent="0" algn="just">
              <a:lnSpc>
                <a:spcPct val="90000"/>
              </a:lnSpc>
              <a:buNone/>
            </a:pPr>
            <a:r>
              <a:rPr lang="fr-FR" sz="2200" b="1" dirty="0"/>
              <a:t>Qu'ils soient humiliés, déshonorés ceux qui s'en prennent à ma vie. qu'ils reculent, couverts de honte, ceux qui veulent mon malheur. </a:t>
            </a:r>
            <a:r>
              <a:rPr lang="fr-FR" sz="2200" b="1" dirty="0">
                <a:solidFill>
                  <a:srgbClr val="C00000"/>
                </a:solidFill>
              </a:rPr>
              <a:t>Alléluia</a:t>
            </a:r>
          </a:p>
          <a:p>
            <a:pPr marL="0" indent="0" algn="just">
              <a:lnSpc>
                <a:spcPct val="90000"/>
              </a:lnSpc>
              <a:buNone/>
            </a:pPr>
            <a:endParaRPr lang="fr-FR" sz="2200" b="1" dirty="0">
              <a:solidFill>
                <a:srgbClr val="C00000"/>
              </a:solidFill>
            </a:endParaRPr>
          </a:p>
        </p:txBody>
      </p:sp>
    </p:spTree>
    <p:extLst>
      <p:ext uri="{BB962C8B-B14F-4D97-AF65-F5344CB8AC3E}">
        <p14:creationId xmlns:p14="http://schemas.microsoft.com/office/powerpoint/2010/main" val="1206056143"/>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34704263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26 : 47-58</a:t>
            </a:r>
          </a:p>
          <a:p>
            <a:pPr marL="0" indent="3175" algn="just">
              <a:buNone/>
            </a:pPr>
            <a:r>
              <a:rPr lang="fr-FR" sz="2800" b="1" dirty="0"/>
              <a:t>Comme il parlait encore, voici Judas, l'un des Douze, et avec lui une bande nombreuse armée de glaives et de bâtons, envoyée par les grands prêtres et les anciens du peuple. Or le traître leur avait donné ce signe: «Celui à qui je donnerai un baiser, c'est lui; arrêtez-le.» Et aussitôt il s'approcha de Jésus en disant: «Salut, Rabbi!», et il lui donna un baiser. Mais Jésus lui dit: «Ami, fais ta besogne.»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٢٦: ٤٧ – ٥٨</a:t>
            </a:r>
            <a:endParaRPr lang="fr-FR" sz="3600" b="1" i="1" dirty="0">
              <a:solidFill>
                <a:srgbClr val="C00000"/>
              </a:solidFill>
            </a:endParaRPr>
          </a:p>
          <a:p>
            <a:pPr algn="just" rtl="1"/>
            <a:r>
              <a:rPr lang="ar-SA" sz="3600" b="1" dirty="0"/>
              <a:t>وفيما هو يتكلم إذ جاء يهوذا أحد الإثنى عشر ومعه جمع كثير بسيوف وعصى من قبل رؤساء الكهنة وشيوخ الشعب</a:t>
            </a:r>
            <a:r>
              <a:rPr lang="ar-BH" sz="3600" b="1" dirty="0" err="1"/>
              <a:t>.</a:t>
            </a:r>
            <a:r>
              <a:rPr lang="ar-SA" sz="3600" b="1" dirty="0"/>
              <a:t> وكان م</a:t>
            </a:r>
            <a:r>
              <a:rPr lang="ar-EG" sz="3600" b="1" dirty="0"/>
              <a:t>ُ</a:t>
            </a:r>
            <a:r>
              <a:rPr lang="ar-SA" sz="3600" b="1" dirty="0"/>
              <a:t>سلمه قد أعطاهم علامة قائلا: الذي أقبل فاه هو هو ف</a:t>
            </a:r>
            <a:r>
              <a:rPr lang="ar-BH" sz="3600" b="1" dirty="0"/>
              <a:t>إ</a:t>
            </a:r>
            <a:r>
              <a:rPr lang="ar-SA" sz="3600" b="1" dirty="0" err="1"/>
              <a:t>مسكوه.</a:t>
            </a:r>
            <a:r>
              <a:rPr lang="ar-SA" sz="3600" b="1" dirty="0"/>
              <a:t> وللوقت تقدم إلى يسوع وقال له: السلام يا معلم. وقبل فاه. فقال له يسوع: يا صاحب، أهذا الذي جئت من </a:t>
            </a:r>
            <a:r>
              <a:rPr lang="ar-SA" sz="3600" b="1" dirty="0" err="1"/>
              <a:t>أجله؟</a:t>
            </a:r>
            <a:r>
              <a:rPr lang="ar-SA" sz="3600" b="1" dirty="0"/>
              <a:t>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1418476655"/>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Alors, s'avançant, ils mirent la main sur Jésus et l'arrêtèrent. Et voilà qu'un des compagnons de Jésus, portant la main à son glaive, le dégaina, frappa le serviteur du Grand Prêtre et lui enleva l'oreille. Alors Jésus lui dit: «Rengaine ton glaive; car tous ceux qui prennent le glaive périront par le glaive.</a:t>
            </a:r>
          </a:p>
          <a:p>
            <a:pPr marL="0" indent="0" algn="just">
              <a:spcBef>
                <a:spcPts val="0"/>
              </a:spcBef>
              <a:buNone/>
            </a:pPr>
            <a:r>
              <a:rPr lang="fr-FR" sz="2800" b="1" dirty="0"/>
              <a:t>Penses-tu donc que je ne puisse faire appel à mon Père, qui me fournirait sur-le-champ plus de douze légions d’anges?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حينئذ ألقوا أيديهم على يسوع وأمسكوه، وإذ واحد من الذين كانوا مع يسوع مد يده وإستل سيفه وضرب عبد رئيس الكهنة، فقطع أذنه اليمنى</a:t>
            </a:r>
            <a:r>
              <a:rPr lang="ar-BH" sz="3600" b="1" dirty="0" err="1"/>
              <a:t>.</a:t>
            </a:r>
            <a:r>
              <a:rPr lang="ar-SA" sz="3600" b="1" dirty="0"/>
              <a:t> حينئذ قال له يسوع: رد السيف إلى مكانه، لأن كل الذين يأخذون بالسيف بالسيف يهلكون.</a:t>
            </a:r>
            <a:endParaRPr lang="fr-FR" sz="3600" b="1" dirty="0"/>
          </a:p>
          <a:p>
            <a:pPr algn="just" rtl="1"/>
            <a:r>
              <a:rPr lang="ar-SA" sz="3600" b="1" dirty="0"/>
              <a:t>أتظن </a:t>
            </a:r>
            <a:r>
              <a:rPr lang="ar-BH" sz="3600" b="1" dirty="0"/>
              <a:t>إ</a:t>
            </a:r>
            <a:r>
              <a:rPr lang="ar-SA" sz="3600" b="1" dirty="0"/>
              <a:t>نى لا أستطيع الآن أن أطلب من أبي فيقدم لى في الحال ههنا أكثر من إثنتى عشرة جوقة من الملائكة</a:t>
            </a:r>
            <a:r>
              <a:rPr lang="ar-BH" sz="3600" b="1" dirty="0" err="1"/>
              <a:t>؟</a:t>
            </a:r>
            <a:r>
              <a:rPr lang="ar-SA" sz="3600" b="1" dirty="0"/>
              <a:t> </a:t>
            </a:r>
            <a:endParaRPr lang="fr-FR" sz="3600" b="1" dirty="0"/>
          </a:p>
          <a:p>
            <a:pPr algn="just" rtl="1"/>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724704731"/>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76664"/>
          </a:xfrm>
        </p:spPr>
        <p:txBody>
          <a:bodyPr>
            <a:noAutofit/>
          </a:bodyPr>
          <a:lstStyle/>
          <a:p>
            <a:pPr marL="0" indent="0" algn="just">
              <a:buNone/>
            </a:pPr>
            <a:r>
              <a:rPr lang="fr-FR" sz="2800" b="1" dirty="0"/>
              <a:t>Comment alors s'accompliraient les Écritures d'après lesquelles il doit en être ainsi? A ce moment-là Jésus dit aux foules: «Suis-je un brigand, que vous vous soyez mis en campagne avec des glaives et des bâtons pour me saisir? Chaque jour j'étais assis dans le Temple, à enseigner, et vous ne m'avez pas arrêté.» Or tout ceci advint pour que s'accomplissent les Écritures des prophètes. Alors les disciples l'abandonnèrent tous et prirent la fuite.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ولكن كيف تتم </a:t>
            </a:r>
            <a:r>
              <a:rPr lang="ar-SA" sz="3600" b="1" dirty="0" err="1"/>
              <a:t>الكتب؟</a:t>
            </a:r>
            <a:r>
              <a:rPr lang="ar-SA" sz="3600" b="1" dirty="0"/>
              <a:t> فإنه هكذا ينبغي أن يكون. وفي تلك الساعة قال يسوع للجموع: خرجتم كما تخرجون على لص بسيوف وعصى لتمسكوني، أما كنت أجلس كل يوم في الهيكل أعل</a:t>
            </a:r>
            <a:r>
              <a:rPr lang="ar-BH" sz="3600" b="1" dirty="0"/>
              <a:t>ّ</a:t>
            </a:r>
            <a:r>
              <a:rPr lang="ar-SA" sz="3600" b="1" dirty="0"/>
              <a:t>م ولم </a:t>
            </a:r>
            <a:r>
              <a:rPr lang="ar-SA" sz="3600" b="1" dirty="0" err="1"/>
              <a:t>تمسكوني؟</a:t>
            </a:r>
            <a:r>
              <a:rPr lang="ar-SA" sz="3600" b="1" dirty="0"/>
              <a:t> وهذا كله قد كان لتتم كتب الأنبياء. حينئذ تركه التلاميذ كلهم </a:t>
            </a:r>
            <a:r>
              <a:rPr lang="ar-SA" sz="3600" b="1" dirty="0" err="1"/>
              <a:t>وهربوا،</a:t>
            </a:r>
            <a:r>
              <a:rPr lang="ar-SA" sz="3600" b="1" dirty="0"/>
              <a:t>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9148395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76664"/>
          </a:xfrm>
        </p:spPr>
        <p:txBody>
          <a:bodyPr>
            <a:noAutofit/>
          </a:bodyPr>
          <a:lstStyle/>
          <a:p>
            <a:pPr marL="0" indent="0" algn="just">
              <a:buNone/>
            </a:pPr>
            <a:r>
              <a:rPr lang="fr-FR" sz="2800" b="1" dirty="0"/>
              <a:t>Ceux qui avaient arrêté Jésus l'emmenèrent chez Caïphe le Grand Prêtre, où se réunirent les scribes et les anciens. Quant à Pierre, il le suivait de loin, jusqu'au palais du Grand Prêtre; il pénétra à l'intérieur et s'assit avec les valets, pour voir le dénouement.</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أما هم فأمسكوا يسوع وقدموه إلى قيافا رئيس الكهنة، حيث إجتمع الكتبة والشيوخ</a:t>
            </a:r>
            <a:r>
              <a:rPr lang="ar-BH" sz="3600" b="1" dirty="0" err="1"/>
              <a:t>.</a:t>
            </a:r>
            <a:r>
              <a:rPr lang="ar-SA" sz="3600" b="1" dirty="0"/>
              <a:t> وكان بطرس يتبعهم من بعيد إلى دار رئيس الكهنة، ودخل وجلس مع الخدام لينظر النهاية.</a:t>
            </a:r>
            <a:endParaRPr lang="fr-FR" sz="3600" b="1" dirty="0"/>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2072264444"/>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en-US" sz="2800" b="1" i="1" dirty="0">
                <a:solidFill>
                  <a:srgbClr val="C00000"/>
                </a:solidFill>
              </a:rPr>
              <a:t>Marc 14 : 43-54 </a:t>
            </a:r>
          </a:p>
          <a:p>
            <a:pPr marL="0" indent="3175" algn="just">
              <a:buNone/>
            </a:pPr>
            <a:r>
              <a:rPr lang="fr-FR" sz="2800" b="1" dirty="0"/>
              <a:t>Et aussitôt, comme il parlait encore, survient Judas, l'un des Douze, et avec lui une bande armée de glaives et de bâtons, venant de la part des grands prêtres, des scribes et des anciens. Or, le traître leur avait donné ce signe convenu : "Celui à qui je donnerai un baiser, c'est lui ; arrêtez-le et emmenez-le sous bonne garde." Et aussitôt arrivé, il s'approcha de lui en disant : "Rabbi", et il lui donna un baiser. Les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مرقس ١٤: ٤٣ – ٥٤</a:t>
            </a:r>
            <a:endParaRPr lang="fr-FR" sz="3600" b="1" i="1" dirty="0">
              <a:solidFill>
                <a:srgbClr val="C00000"/>
              </a:solidFill>
            </a:endParaRPr>
          </a:p>
          <a:p>
            <a:pPr algn="just" rtl="1"/>
            <a:r>
              <a:rPr lang="ar-SA" sz="3600" b="1" dirty="0"/>
              <a:t>وللوقت فيما هو يتكلم، أقبل يهوذا أحد </a:t>
            </a:r>
            <a:r>
              <a:rPr lang="ar-SA" sz="3600" b="1" dirty="0" err="1"/>
              <a:t>الإثنى</a:t>
            </a:r>
            <a:r>
              <a:rPr lang="ar-SA" sz="3600" b="1" dirty="0"/>
              <a:t> عشر</a:t>
            </a:r>
            <a:r>
              <a:rPr lang="ar-BH" sz="3600" b="1" dirty="0" err="1"/>
              <a:t>،</a:t>
            </a:r>
            <a:r>
              <a:rPr lang="ar-SA" sz="3600" b="1" dirty="0"/>
              <a:t> ومعه جمع كثير بسيوف وعصى من عند رؤساء الكهنة والشيوخ والكتبة، وكان المزمع أن يسلمه قد أعطاهم علامة قائلا: الذي أقبل فاه هو هو فأمسكوه وخذوه بحرص. وللوقت جاء وتقدم إليه وقال: يا معلم. وقبل فاه.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11270725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Jean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latin typeface="Times New Roman" panose="02020603050405020304" pitchFamily="18" charset="0"/>
              </a:rPr>
              <a:t>يوحنا</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t-BR" sz="4800" b="1" dirty="0">
                <a:latin typeface="Athanasius" pitchFamily="2" charset="0"/>
              </a:rPr>
              <a:t>Iwannhn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288317383"/>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autres mirent la main sur lui et l'arrêtèrent. Alors l'un des assistants, dégainant son glaive, frappa le serviteur du Grand Prêtre et lui enleva l'oreille. S'adressant à eux, Jésus leur dit: «Suis-je un brigand, que vous vous soyez mis en campagne avec des glaives et des bâtons pour me saisir!</a:t>
            </a:r>
          </a:p>
          <a:p>
            <a:pPr marL="0" indent="3175" algn="just">
              <a:spcBef>
                <a:spcPts val="0"/>
              </a:spcBef>
              <a:buNone/>
            </a:pPr>
            <a:r>
              <a:rPr lang="fr-FR" sz="2800" b="1" dirty="0"/>
              <a:t>Chaque jour j'étais auprès de vous dans le Temple, à enseigner, et vous ne m'avez pas arrêté. Mais c'est pour que les Écritures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فألقوا </a:t>
            </a:r>
            <a:r>
              <a:rPr lang="ar-BH" sz="3600" b="1" dirty="0"/>
              <a:t>أ</a:t>
            </a:r>
            <a:r>
              <a:rPr lang="ar-SA" sz="3600" b="1" dirty="0"/>
              <a:t>يديهم عليه وامسكوه</a:t>
            </a:r>
            <a:r>
              <a:rPr lang="ar-BH" sz="3600" b="1" dirty="0" err="1"/>
              <a:t>.</a:t>
            </a:r>
            <a:r>
              <a:rPr lang="ar-SA" sz="3600" b="1" dirty="0"/>
              <a:t> </a:t>
            </a:r>
            <a:r>
              <a:rPr lang="ar-SA" sz="3600" b="1" dirty="0" err="1"/>
              <a:t>فإستل</a:t>
            </a:r>
            <a:r>
              <a:rPr lang="ar-SA" sz="3600" b="1" dirty="0"/>
              <a:t> واحد من الواقفين السيف وضرب عبد رئيس الكهنة فقطع أذنه، فأجاب يسوع</a:t>
            </a:r>
            <a:r>
              <a:rPr lang="ar-BH" sz="3600" b="1" dirty="0"/>
              <a:t> </a:t>
            </a:r>
            <a:r>
              <a:rPr lang="ar-SA" sz="3600" b="1" dirty="0"/>
              <a:t>وقال لهم: كإنما على لص خرجتم بسيوف وعصى، لتقبضوا على!</a:t>
            </a:r>
            <a:endParaRPr lang="fr-FR" sz="3600" b="1" dirty="0"/>
          </a:p>
          <a:p>
            <a:pPr algn="just" rtl="1"/>
            <a:r>
              <a:rPr lang="ar-SA" sz="3600" b="1" dirty="0"/>
              <a:t>كل يوم كنت معكم أعلم في الهيكل ولم تمسكوني، ولكن لكي تكمل الكتب، </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3699732740"/>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s'accomplissent.» Et, l'abandonnant, ils prirent tous la fuite. Un jeune homme le suivait, n'ayant pour tout vêtement qu'un drap, et on le saisit; mais lui, lâchant le drap, s'enfuit tout nu. Ils emmenèrent Jésus chez le Grand Prêtre, et tous les grands prêtres, les anciens et les scribes se rassemblent. Pierre l'avait suivi de loin jusqu'à l'intérieur du palais du Grand Prêtre et, assis avec les valets, il se chauffait à la flambée.</a:t>
            </a:r>
          </a:p>
          <a:p>
            <a:pPr marL="0" indent="0"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t>فتركه الجميع وهربوا، وكان يتبعه شاب مرتدياً إزاراً على عريه فأمسكوه، أما هو فترك الإزار وهرب عاريا</a:t>
            </a:r>
            <a:r>
              <a:rPr lang="ar-BH" sz="3600" b="1" dirty="0"/>
              <a:t>ً</a:t>
            </a:r>
            <a:r>
              <a:rPr lang="ar-SA" sz="3600" b="1" dirty="0" err="1"/>
              <a:t>.</a:t>
            </a:r>
            <a:r>
              <a:rPr lang="ar-SA" sz="3600" b="1" dirty="0"/>
              <a:t> وأخذوا يسوع إلى قيافا رئيس الكهنة</a:t>
            </a:r>
            <a:r>
              <a:rPr lang="ar-BH" sz="3600" b="1" dirty="0" err="1"/>
              <a:t>،</a:t>
            </a:r>
            <a:r>
              <a:rPr lang="ar-SA" sz="3600" b="1" dirty="0"/>
              <a:t> و</a:t>
            </a:r>
            <a:r>
              <a:rPr lang="ar-BH" sz="3600" b="1" dirty="0"/>
              <a:t>إ</a:t>
            </a:r>
            <a:r>
              <a:rPr lang="ar-SA" sz="3600" b="1" dirty="0" err="1"/>
              <a:t>جتمع</a:t>
            </a:r>
            <a:r>
              <a:rPr lang="ar-SA" sz="3600" b="1" dirty="0"/>
              <a:t> إليه كل رؤساء الكهنة والشيوخ والكتبة</a:t>
            </a:r>
            <a:r>
              <a:rPr lang="ar-BH" sz="3600" b="1" dirty="0" err="1"/>
              <a:t>.</a:t>
            </a:r>
            <a:r>
              <a:rPr lang="ar-SA" sz="3600" b="1" dirty="0"/>
              <a:t> وكان بطرس يتبعه من بعيد إلى داخل دار رئيس الكهنة، وكان جالساً</a:t>
            </a:r>
            <a:r>
              <a:rPr lang="ar-BH" sz="3600" b="1" dirty="0"/>
              <a:t> مع الخدام</a:t>
            </a:r>
            <a:r>
              <a:rPr lang="ar-SA" sz="3600" b="1" dirty="0"/>
              <a:t> يصطلى عند ال</a:t>
            </a:r>
            <a:r>
              <a:rPr lang="ar-BH" sz="3600" b="1" dirty="0"/>
              <a:t>نار</a:t>
            </a:r>
            <a:r>
              <a:rPr lang="ar-SA" sz="3600" b="1" dirty="0" err="1"/>
              <a:t>.</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1930859401"/>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22 : 47-55</a:t>
            </a:r>
          </a:p>
          <a:p>
            <a:pPr marL="0" indent="3175" algn="just">
              <a:buNone/>
            </a:pPr>
            <a:r>
              <a:rPr lang="fr-FR" sz="2800" b="1" dirty="0"/>
              <a:t>Tandis qu'il parlait encore, voici une foule, et à sa tête marchait le nommé Judas, l'un des Douze, qui s'approcha de Jésus pour lui donner un baiser. Mais Jésus lui dit: «Judas, c'est par un baiser que tu livres le Fils de l'homme!» Voyant ce qui allait arriver, ses compagnons lui dirent: «Seigneur, faut-il frapper du glaive?» Et l'un d'eux frappa le serviteur du grand prêtre et lui enleva l'oreille droite.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لوقا ٢٢: ٤٧ – ٥٥</a:t>
            </a:r>
            <a:endParaRPr lang="fr-FR" sz="3600" b="1" i="1" dirty="0">
              <a:solidFill>
                <a:srgbClr val="C00000"/>
              </a:solidFill>
            </a:endParaRPr>
          </a:p>
          <a:p>
            <a:pPr algn="just" rtl="1"/>
            <a:r>
              <a:rPr lang="ar-SA" sz="3600" b="1" dirty="0"/>
              <a:t>وفيما هو يتكلم، إذا جمع يتقدمهم المدعو يهوذا أحد </a:t>
            </a:r>
            <a:r>
              <a:rPr lang="ar-SA" sz="3600" b="1" dirty="0" err="1"/>
              <a:t>الإثنى</a:t>
            </a:r>
            <a:r>
              <a:rPr lang="ar-SA" sz="3600" b="1" dirty="0"/>
              <a:t> عشر</a:t>
            </a:r>
            <a:r>
              <a:rPr lang="ar-BH" sz="3600" b="1" dirty="0" err="1"/>
              <a:t>.</a:t>
            </a:r>
            <a:r>
              <a:rPr lang="ar-SA" sz="3600" b="1" dirty="0"/>
              <a:t> فدنا من يسوع وقبل فاه</a:t>
            </a:r>
            <a:r>
              <a:rPr lang="ar-BH" sz="3600" b="1" dirty="0" err="1"/>
              <a:t>.</a:t>
            </a:r>
            <a:r>
              <a:rPr lang="ar-SA" sz="3600" b="1" dirty="0"/>
              <a:t> فقال له يسوع: يا يهوذا،</a:t>
            </a:r>
            <a:r>
              <a:rPr lang="ar-BH" sz="3600" b="1" dirty="0"/>
              <a:t> </a:t>
            </a:r>
            <a:r>
              <a:rPr lang="ar-SA" sz="3600" b="1" dirty="0"/>
              <a:t>أبقبلة تسلم إبن </a:t>
            </a:r>
            <a:r>
              <a:rPr lang="ar-SA" sz="3600" b="1" dirty="0" err="1"/>
              <a:t>الإنسان؟</a:t>
            </a:r>
            <a:r>
              <a:rPr lang="ar-SA" sz="3600" b="1" dirty="0"/>
              <a:t> فلما رأى الذين حوله ما كان قالوا: يا رب أ</a:t>
            </a:r>
            <a:r>
              <a:rPr lang="ar-BH" sz="3600" b="1" dirty="0"/>
              <a:t>ن</a:t>
            </a:r>
            <a:r>
              <a:rPr lang="ar-SA" sz="3600" b="1" dirty="0"/>
              <a:t>ضرب </a:t>
            </a:r>
            <a:r>
              <a:rPr lang="ar-SA" sz="3600" b="1" dirty="0" err="1"/>
              <a:t>بالسيف؟</a:t>
            </a:r>
            <a:r>
              <a:rPr lang="ar-SA" sz="3600" b="1" dirty="0"/>
              <a:t> وضرب واحد منهم عبد رئيس الكهنة فقطع أذنه اليمنى</a:t>
            </a:r>
            <a:r>
              <a:rPr lang="ar-BH" sz="3600" b="1" dirty="0" err="1"/>
              <a:t>.</a:t>
            </a:r>
            <a:r>
              <a:rPr lang="ar-SA" sz="3600" b="1" dirty="0"/>
              <a:t> </a:t>
            </a:r>
            <a:r>
              <a:rPr lang="ar-SA" sz="3600" dirty="0"/>
              <a:t> </a:t>
            </a:r>
            <a:endParaRPr lang="fr-FR" sz="3600" dirty="0"/>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sz="2000" b="1" dirty="0">
                <a:solidFill>
                  <a:schemeClr val="bg1"/>
                </a:solidFill>
              </a:rPr>
              <a:t>  </a:t>
            </a:r>
            <a:endParaRPr lang="en-US" altLang="fr-FR" sz="2000" b="1" i="1" dirty="0">
              <a:solidFill>
                <a:schemeClr val="bg1"/>
              </a:solidFill>
            </a:endParaRPr>
          </a:p>
        </p:txBody>
      </p:sp>
    </p:spTree>
    <p:extLst>
      <p:ext uri="{BB962C8B-B14F-4D97-AF65-F5344CB8AC3E}">
        <p14:creationId xmlns:p14="http://schemas.microsoft.com/office/powerpoint/2010/main" val="96612888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Mais Jésus prit la parole et dit: «Restez-en là.» Et, lui touchant l'oreille, il le guérit.</a:t>
            </a:r>
          </a:p>
          <a:p>
            <a:pPr marL="0" indent="3175" algn="just">
              <a:spcBef>
                <a:spcPts val="0"/>
              </a:spcBef>
              <a:buNone/>
            </a:pPr>
            <a:r>
              <a:rPr lang="fr-FR" sz="2800" b="1" dirty="0"/>
              <a:t>Puis Jésus dit à ceux qui s'étaient portés contre lui, grands prêtres, chefs des gardes du Temple et anciens: «Suis-je un brigand, que vous vous soyez mis en campagne avec des glaives et des bâtons? Alors que chaque jour j'étais avec vous dans le Temple, vous n'avez pas porté les mains sur moi. Mais c'est votre heure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فأجاب يسوع وقال: كفى إلى هنا. ولمس أذنه وأبرأها</a:t>
            </a:r>
            <a:r>
              <a:rPr lang="fr-FR" sz="3600" b="1" dirty="0"/>
              <a:t>.</a:t>
            </a:r>
          </a:p>
          <a:p>
            <a:pPr algn="just" rtl="1"/>
            <a:r>
              <a:rPr lang="ar-SA" sz="3600" b="1" dirty="0"/>
              <a:t>ثم قال يسوع للذين جاءوا إليه من</a:t>
            </a:r>
            <a:r>
              <a:rPr lang="ar-BH" sz="3600" b="1" dirty="0"/>
              <a:t> عند </a:t>
            </a:r>
            <a:r>
              <a:rPr lang="ar-SA" sz="3600" b="1" dirty="0"/>
              <a:t>رؤساء الكهنة وقواد جند الهيكل والشيوخ: كأنه على لص خرجتم بسيوف وعصى، وقد كنت معكم كل يوم في الهيكل، ولم تمدوا على</a:t>
            </a:r>
            <a:r>
              <a:rPr lang="ar-BH" sz="3600" b="1" dirty="0"/>
              <a:t>ّ</a:t>
            </a:r>
            <a:r>
              <a:rPr lang="ar-SA" sz="3600" b="1" dirty="0"/>
              <a:t> أيديكم</a:t>
            </a:r>
            <a:r>
              <a:rPr lang="ar-BH" sz="3600" b="1" dirty="0" err="1"/>
              <a:t>.</a:t>
            </a:r>
            <a:r>
              <a:rPr lang="ar-SA" sz="3600" b="1" dirty="0"/>
              <a:t> ولكن هذه ساعتكم</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2660802210"/>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et le pouvoir des ténèbres.» L'ayant donc saisi, ils l'emmenèrent et l'introduisirent dans la maison du grand prêtre. Quant à Pierre, il suivait de loin. Comme ils avaient allumé du feu au milieu de la cour et s'étaient assis autour, Pierre s'assit au milieu d'eux.</a:t>
            </a:r>
          </a:p>
          <a:p>
            <a:pPr marL="0" indent="3175" algn="just">
              <a:buNone/>
            </a:pPr>
            <a:endParaRPr lang="fr-FR" sz="2800" b="1" dirty="0"/>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وسلطان </a:t>
            </a:r>
            <a:r>
              <a:rPr lang="ar-SA" sz="3600" b="1" dirty="0" err="1"/>
              <a:t>الظلمة.</a:t>
            </a:r>
            <a:r>
              <a:rPr lang="ar-SA" sz="3600" b="1" dirty="0"/>
              <a:t> فلما أمسكوه وجاءوا </a:t>
            </a:r>
            <a:r>
              <a:rPr lang="ar-SA" sz="3600" b="1" dirty="0" err="1"/>
              <a:t>به</a:t>
            </a:r>
            <a:r>
              <a:rPr lang="ar-BH" sz="3600" b="1" dirty="0" err="1"/>
              <a:t>،</a:t>
            </a:r>
            <a:r>
              <a:rPr lang="ar-BH" sz="3600" b="1" dirty="0"/>
              <a:t> </a:t>
            </a:r>
            <a:r>
              <a:rPr lang="ar-SA" sz="3600" b="1" dirty="0"/>
              <a:t>أدخلوه إلى بيت رئيس الكهنة</a:t>
            </a:r>
            <a:r>
              <a:rPr lang="ar-BH" sz="3600" b="1" dirty="0" err="1"/>
              <a:t>.</a:t>
            </a:r>
            <a:r>
              <a:rPr lang="ar-SA" sz="3600" b="1" dirty="0"/>
              <a:t> وكان بطرس يتبعه من بعيد</a:t>
            </a:r>
            <a:r>
              <a:rPr lang="ar-BH" sz="3600" b="1" dirty="0" err="1"/>
              <a:t>.</a:t>
            </a:r>
            <a:r>
              <a:rPr lang="ar-SA" sz="3600" b="1" dirty="0"/>
              <a:t> ولما أضرموا ناراً في وسط الدار وجلسوا، فكان بطرس أيضاً جالساً في وسطهم.</a:t>
            </a:r>
            <a:endParaRPr lang="fr-FR" sz="3600" b="1" dirty="0"/>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566356706"/>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ctr">
              <a:buNone/>
            </a:pPr>
            <a:r>
              <a:rPr lang="fr-FR" sz="2800" b="1" i="1" dirty="0">
                <a:solidFill>
                  <a:srgbClr val="C00000"/>
                </a:solidFill>
              </a:rPr>
              <a:t>Jean 18 : 10-14</a:t>
            </a:r>
          </a:p>
          <a:p>
            <a:pPr marL="0" indent="3175" algn="just">
              <a:buNone/>
            </a:pPr>
            <a:r>
              <a:rPr lang="fr-FR" sz="2800" b="1" dirty="0"/>
              <a:t>Alors Simon-Pierre, qui portait un glaive, le tira, frappa le serviteur du grand prêtre et lui trancha l'oreille droite. Ce serviteur avait le nom </a:t>
            </a:r>
            <a:r>
              <a:rPr lang="fr-FR" sz="2800" b="1" dirty="0" err="1"/>
              <a:t>Malchus</a:t>
            </a:r>
            <a:r>
              <a:rPr lang="fr-FR" sz="2800" b="1" dirty="0"/>
              <a:t>. Jésus dit à Pierre: «Rentre le glaive dans le fourreau. La coupe que m'a donnée le Père, ne la boirai-je pas?» Alors la cohorte, le tribun et les gardes des Juifs saisirent Jésus et le lièrent. Ils le menèrent d'abord chez Anne; c'était en effet le beau-père de Caïphe, </a:t>
            </a:r>
          </a:p>
          <a:p>
            <a:pPr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يوحنا ١٨: ١٠ – ١٤</a:t>
            </a:r>
            <a:endParaRPr lang="fr-FR" sz="3600" b="1" i="1" dirty="0">
              <a:solidFill>
                <a:srgbClr val="C00000"/>
              </a:solidFill>
            </a:endParaRPr>
          </a:p>
          <a:p>
            <a:pPr algn="just" rtl="1"/>
            <a:r>
              <a:rPr lang="ar-SA" sz="3600" b="1" dirty="0"/>
              <a:t>وكان مع سمعان بطرس سيف</a:t>
            </a:r>
            <a:r>
              <a:rPr lang="ar-BH" sz="3600" b="1" dirty="0" err="1"/>
              <a:t>،</a:t>
            </a:r>
            <a:r>
              <a:rPr lang="ar-SA" sz="3600" b="1" dirty="0"/>
              <a:t> فإستله وضرب عبد رئيس الكهنة، فقطع </a:t>
            </a:r>
            <a:r>
              <a:rPr lang="ar-BH" sz="3600" b="1" dirty="0"/>
              <a:t>أ</a:t>
            </a:r>
            <a:r>
              <a:rPr lang="ar-SA" sz="3600" b="1" dirty="0" err="1"/>
              <a:t>ذنه</a:t>
            </a:r>
            <a:r>
              <a:rPr lang="ar-SA" sz="3600" b="1" dirty="0"/>
              <a:t> اليمنى</a:t>
            </a:r>
            <a:r>
              <a:rPr lang="ar-BH" sz="3600" b="1" dirty="0" err="1"/>
              <a:t>.</a:t>
            </a:r>
            <a:r>
              <a:rPr lang="ar-SA" sz="3600" b="1" dirty="0"/>
              <a:t> وكان إسم العبد </a:t>
            </a:r>
            <a:r>
              <a:rPr lang="ar-SA" sz="3600" b="1" dirty="0" err="1"/>
              <a:t>ملخس</a:t>
            </a:r>
            <a:r>
              <a:rPr lang="ar-BH" sz="3600" b="1" dirty="0" err="1"/>
              <a:t>.</a:t>
            </a:r>
            <a:r>
              <a:rPr lang="ar-SA" sz="3600" b="1" dirty="0"/>
              <a:t> فقال يسوع لبطرس: إلق السيف في غمده. الكأس التي أعطاني</a:t>
            </a:r>
            <a:r>
              <a:rPr lang="ar-BH" sz="3600" b="1" dirty="0"/>
              <a:t> </a:t>
            </a:r>
            <a:r>
              <a:rPr lang="ar-BH" sz="3600" b="1" dirty="0" err="1"/>
              <a:t>إيا</a:t>
            </a:r>
            <a:r>
              <a:rPr lang="ar-SA" sz="3600" b="1" dirty="0"/>
              <a:t>ها أبى ألا أشربها؟</a:t>
            </a:r>
            <a:endParaRPr lang="fr-FR" sz="3600" b="1" dirty="0"/>
          </a:p>
          <a:p>
            <a:pPr algn="just" rtl="1"/>
            <a:r>
              <a:rPr lang="ar-SA" sz="3600" b="1" dirty="0"/>
              <a:t>ثم أن الجمع وقائد الألف وخدام اليهود قبضوا على يسوع وأوثقوه</a:t>
            </a:r>
            <a:r>
              <a:rPr lang="ar-BH" sz="3600" b="1" dirty="0" err="1"/>
              <a:t>،</a:t>
            </a:r>
            <a:r>
              <a:rPr lang="ar-SA" sz="3600" b="1" dirty="0"/>
              <a:t> وجاءوا </a:t>
            </a:r>
            <a:r>
              <a:rPr lang="ar-SA" sz="3600" b="1" dirty="0" err="1"/>
              <a:t>به</a:t>
            </a:r>
            <a:r>
              <a:rPr lang="ar-SA" sz="3600" b="1" dirty="0"/>
              <a:t> </a:t>
            </a:r>
            <a:r>
              <a:rPr lang="ar-BH" sz="3600" b="1" dirty="0"/>
              <a:t>أ</a:t>
            </a:r>
            <a:r>
              <a:rPr lang="ar-SA" sz="3600" b="1" dirty="0"/>
              <a:t>ولاً إلى الحنان، لأنه كان حما قيافا </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88288" y="53414"/>
            <a:ext cx="331236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1051614054"/>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3175" algn="just">
              <a:buNone/>
            </a:pPr>
            <a:r>
              <a:rPr lang="fr-FR" sz="2800" b="1" dirty="0"/>
              <a:t>qui était grand prêtre cette année-là. Or Caïphe était celui qui avait donné ce conseil aux Juifs: «Il y a intérêt à ce qu'un seul homme meure pour le peuple.»</a:t>
            </a:r>
          </a:p>
          <a:p>
            <a:pPr marL="0" indent="3175" algn="just">
              <a:buNone/>
            </a:pPr>
            <a:endParaRPr lang="fr-FR" sz="2800" b="1" dirty="0"/>
          </a:p>
          <a:p>
            <a:pPr marL="0" indent="3175" algn="just">
              <a:buNone/>
            </a:pPr>
            <a:r>
              <a:rPr lang="fr-FR" sz="2800" b="1" i="1" dirty="0">
                <a:solidFill>
                  <a:srgbClr val="C00000"/>
                </a:solidFill>
              </a:rPr>
              <a:t>Gloire à Dieu éternellement.</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t>الذي كان رئيسا للكهنة في تلك السنة</a:t>
            </a:r>
            <a:r>
              <a:rPr lang="ar-BH" sz="3600" b="1" dirty="0" err="1"/>
              <a:t>.</a:t>
            </a:r>
            <a:r>
              <a:rPr lang="ar-SA" sz="3600" b="1" dirty="0"/>
              <a:t> وكان قيافا هو الذي أشار على اليهود قائلا</a:t>
            </a:r>
            <a:r>
              <a:rPr lang="ar-BH" sz="3600" b="1" dirty="0"/>
              <a:t>ً</a:t>
            </a:r>
            <a:r>
              <a:rPr lang="ar-SA" sz="3600" b="1" dirty="0"/>
              <a:t>: أنه خير أن يموت رجل واحد عن الشعب.</a:t>
            </a:r>
            <a:endParaRPr lang="ar-BH" sz="3600" b="1" dirty="0"/>
          </a:p>
          <a:p>
            <a:pPr algn="just" rtl="1"/>
            <a:endParaRPr lang="fr-FR" sz="3600" b="1" dirty="0"/>
          </a:p>
          <a:p>
            <a:pPr algn="just" rtl="1"/>
            <a:r>
              <a:rPr lang="ar-SA" sz="3600" b="1" i="1" dirty="0">
                <a:solidFill>
                  <a:srgbClr val="C00000"/>
                </a:solidFill>
              </a:rPr>
              <a:t>والمجد لله دائماً.</a:t>
            </a:r>
            <a:endParaRPr lang="ar-SA" sz="3600" b="1"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57211010"/>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F513D329-0A58-46A8-BD01-BD72EA679745}"/>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23834019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766073337"/>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3869366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55000" lnSpcReduction="20000"/>
          </a:bodyPr>
          <a:lstStyle/>
          <a:p>
            <a:pPr marL="0" indent="0" algn="ctr">
              <a:buNone/>
            </a:pPr>
            <a:r>
              <a:rPr lang="pt-BR" b="1" dirty="0">
                <a:solidFill>
                  <a:srgbClr val="C00000"/>
                </a:solidFill>
                <a:latin typeface="Athanasius" pitchFamily="2" charset="0"/>
              </a:rPr>
              <a:t>Iwannhn  Kev i/g/ &gt; l/g/ ]/b/l/ nem i/d/ &gt;a/-k/e</a:t>
            </a:r>
            <a:endParaRPr lang="fr-FR" dirty="0">
              <a:solidFill>
                <a:srgbClr val="C00000"/>
              </a:solidFill>
              <a:latin typeface="Athanasius" pitchFamily="2" charset="0"/>
            </a:endParaRPr>
          </a:p>
          <a:p>
            <a:pPr marL="0" indent="0" algn="just">
              <a:buNone/>
            </a:pPr>
            <a:r>
              <a:rPr lang="en-US" sz="2800" b="1" dirty="0">
                <a:latin typeface="Athanasius" pitchFamily="2" charset="0"/>
              </a:rPr>
              <a:t>Na]</a:t>
            </a:r>
            <a:r>
              <a:rPr lang="en-US" sz="2800" b="1" dirty="0" err="1">
                <a:latin typeface="Athanasius" pitchFamily="2" charset="0"/>
              </a:rPr>
              <a:t>hri</a:t>
            </a:r>
            <a:r>
              <a:rPr lang="en-US" sz="2800" b="1" dirty="0">
                <a:latin typeface="Athanasius" pitchFamily="2" charset="0"/>
              </a:rPr>
              <a:t> `</a:t>
            </a:r>
            <a:r>
              <a:rPr lang="en-US" sz="2800" b="1" dirty="0" err="1">
                <a:latin typeface="Athanasius" pitchFamily="2" charset="0"/>
              </a:rPr>
              <a:t>èeti</a:t>
            </a:r>
            <a:r>
              <a:rPr lang="en-US" sz="2800" b="1" dirty="0">
                <a:latin typeface="Athanasius" pitchFamily="2" charset="0"/>
              </a:rPr>
              <a:t> </a:t>
            </a:r>
            <a:r>
              <a:rPr lang="en-US" sz="2800" b="1" dirty="0" err="1">
                <a:latin typeface="Athanasius" pitchFamily="2" charset="0"/>
              </a:rPr>
              <a:t>kekouji</a:t>
            </a:r>
            <a:r>
              <a:rPr lang="en-US" sz="2800" b="1" dirty="0">
                <a:latin typeface="Athanasius" pitchFamily="2" charset="0"/>
              </a:rPr>
              <a:t> `</a:t>
            </a:r>
            <a:r>
              <a:rPr lang="en-US" sz="2800" b="1" dirty="0" err="1">
                <a:latin typeface="Athanasius" pitchFamily="2" charset="0"/>
              </a:rPr>
              <a:t>ènchou</a:t>
            </a:r>
            <a:r>
              <a:rPr lang="en-US" sz="2800" b="1" dirty="0">
                <a:latin typeface="Athanasius" pitchFamily="2" charset="0"/>
              </a:rPr>
              <a:t> ;</a:t>
            </a:r>
            <a:r>
              <a:rPr lang="en-US" sz="2800" b="1" dirty="0" err="1">
                <a:latin typeface="Athanasius" pitchFamily="2" charset="0"/>
              </a:rPr>
              <a:t>xh</a:t>
            </a:r>
            <a:r>
              <a:rPr lang="en-US" sz="2800" b="1" dirty="0">
                <a:latin typeface="Athanasius" pitchFamily="2" charset="0"/>
              </a:rPr>
              <a:t> </a:t>
            </a:r>
            <a:r>
              <a:rPr lang="en-US" sz="2800" b="1" dirty="0" err="1">
                <a:latin typeface="Athanasius" pitchFamily="2" charset="0"/>
              </a:rPr>
              <a:t>nemwten</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tetennakw</a:t>
            </a:r>
            <a:r>
              <a:rPr lang="en-US" sz="2800" b="1" dirty="0">
                <a:latin typeface="Athanasius" pitchFamily="2" charset="0"/>
              </a:rPr>
              <a:t>; `</a:t>
            </a:r>
            <a:r>
              <a:rPr lang="en-US" sz="2800" b="1" dirty="0" err="1">
                <a:latin typeface="Athanasius" pitchFamily="2" charset="0"/>
              </a:rPr>
              <a:t>èncwi</a:t>
            </a:r>
            <a:r>
              <a:rPr lang="en-US" sz="2800" b="1" dirty="0">
                <a:latin typeface="Athanasius" pitchFamily="2" charset="0"/>
              </a:rPr>
              <a:t> &gt; kata `</a:t>
            </a:r>
            <a:r>
              <a:rPr lang="en-US" sz="2800" b="1" dirty="0" err="1">
                <a:latin typeface="Athanasius" pitchFamily="2" charset="0"/>
              </a:rPr>
              <a:t>èvrh</a:t>
            </a:r>
            <a:r>
              <a:rPr lang="en-US" sz="2800" b="1" dirty="0">
                <a:latin typeface="Athanasius" pitchFamily="2" charset="0"/>
              </a:rPr>
              <a:t>; `</a:t>
            </a:r>
            <a:r>
              <a:rPr lang="en-US" sz="2800" b="1" dirty="0" err="1">
                <a:latin typeface="Athanasius" pitchFamily="2" charset="0"/>
              </a:rPr>
              <a:t>èetaijoc</a:t>
            </a:r>
            <a:r>
              <a:rPr lang="en-US" sz="2800" b="1" dirty="0">
                <a:latin typeface="Athanasius" pitchFamily="2" charset="0"/>
              </a:rPr>
              <a:t> `</a:t>
            </a:r>
            <a:r>
              <a:rPr lang="en-US" sz="2800" b="1" dirty="0" err="1">
                <a:latin typeface="Athanasius" pitchFamily="2" charset="0"/>
              </a:rPr>
              <a:t>ènniIoudai</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èvma</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èe;na</a:t>
            </a:r>
            <a:r>
              <a:rPr lang="en-US" sz="2800" b="1" dirty="0">
                <a:latin typeface="Athanasius" pitchFamily="2" charset="0"/>
              </a:rPr>
              <a:t>]</a:t>
            </a:r>
            <a:r>
              <a:rPr lang="en-US" sz="2800" b="1" dirty="0" err="1">
                <a:latin typeface="Athanasius" pitchFamily="2" charset="0"/>
              </a:rPr>
              <a:t>enhi</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tetenna`è</a:t>
            </a:r>
            <a:r>
              <a:rPr lang="en-US" sz="2800" b="1" dirty="0">
                <a:latin typeface="Athanasius" pitchFamily="2" charset="0"/>
              </a:rPr>
              <a:t>]`</a:t>
            </a:r>
            <a:r>
              <a:rPr lang="en-US" sz="2800" b="1" dirty="0" err="1">
                <a:latin typeface="Athanasius" pitchFamily="2" charset="0"/>
              </a:rPr>
              <a:t>èi</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an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 \</a:t>
            </a:r>
            <a:r>
              <a:rPr lang="en-US" sz="2800" b="1" dirty="0" err="1">
                <a:latin typeface="Athanasius" pitchFamily="2" charset="0"/>
              </a:rPr>
              <a:t>wten</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Ouentolh</a:t>
            </a:r>
            <a:r>
              <a:rPr lang="en-US" sz="2800" b="1" dirty="0">
                <a:latin typeface="Athanasius" pitchFamily="2" charset="0"/>
              </a:rPr>
              <a:t> `</a:t>
            </a:r>
            <a:r>
              <a:rPr lang="en-US" sz="2800" b="1" dirty="0" err="1">
                <a:latin typeface="Athanasius" pitchFamily="2" charset="0"/>
              </a:rPr>
              <a:t>èmberi</a:t>
            </a:r>
            <a:r>
              <a:rPr lang="en-US" sz="2800" b="1" dirty="0">
                <a:latin typeface="Athanasius" pitchFamily="2" charset="0"/>
              </a:rPr>
              <a:t> `</a:t>
            </a:r>
            <a:r>
              <a:rPr lang="en-US" sz="2800" b="1" dirty="0" err="1">
                <a:latin typeface="Athanasius" pitchFamily="2" charset="0"/>
              </a:rPr>
              <a:t>èe</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èntetenmenre</a:t>
            </a:r>
            <a:r>
              <a:rPr lang="en-US" sz="2800" b="1" dirty="0">
                <a:latin typeface="Athanasius" pitchFamily="2" charset="0"/>
              </a:rPr>
              <a:t> </a:t>
            </a:r>
            <a:r>
              <a:rPr lang="en-US" sz="2800" b="1" dirty="0" err="1">
                <a:latin typeface="Athanasius" pitchFamily="2" charset="0"/>
              </a:rPr>
              <a:t>neten`èerhou</a:t>
            </a:r>
            <a:r>
              <a:rPr lang="en-US" sz="2800" b="1" dirty="0">
                <a:latin typeface="Athanasius" pitchFamily="2" charset="0"/>
              </a:rPr>
              <a:t> &gt; kata `</a:t>
            </a:r>
            <a:r>
              <a:rPr lang="en-US" sz="2800" b="1" dirty="0" err="1">
                <a:latin typeface="Athanasius" pitchFamily="2" charset="0"/>
              </a:rPr>
              <a:t>èvrh</a:t>
            </a:r>
            <a:r>
              <a:rPr lang="en-US" sz="2800" b="1" dirty="0">
                <a:latin typeface="Athanasius" pitchFamily="2" charset="0"/>
              </a:rPr>
              <a:t>; `</a:t>
            </a:r>
            <a:r>
              <a:rPr lang="en-US" sz="2800" b="1" dirty="0" err="1">
                <a:latin typeface="Athanasius" pitchFamily="2" charset="0"/>
              </a:rPr>
              <a:t>èetaimenre</a:t>
            </a:r>
            <a:r>
              <a:rPr lang="en-US" sz="2800" b="1" dirty="0">
                <a:latin typeface="Athanasius" pitchFamily="2" charset="0"/>
              </a:rPr>
              <a:t> </a:t>
            </a:r>
            <a:r>
              <a:rPr lang="en-US" sz="2800" b="1" dirty="0" err="1">
                <a:latin typeface="Athanasius" pitchFamily="2" charset="0"/>
              </a:rPr>
              <a:t>qhnou</a:t>
            </a:r>
            <a:r>
              <a:rPr lang="en-US" sz="2800" b="1" dirty="0">
                <a:latin typeface="Athanasius" pitchFamily="2" charset="0"/>
              </a:rPr>
              <a:t>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wten</a:t>
            </a:r>
            <a:r>
              <a:rPr lang="en-US" sz="2800" b="1" dirty="0">
                <a:latin typeface="Athanasius" pitchFamily="2" charset="0"/>
              </a:rPr>
              <a:t> `</a:t>
            </a:r>
            <a:r>
              <a:rPr lang="en-US" sz="2800" b="1" dirty="0" err="1">
                <a:latin typeface="Athanasius" pitchFamily="2" charset="0"/>
              </a:rPr>
              <a:t>èntetenmenre</a:t>
            </a:r>
            <a:r>
              <a:rPr lang="en-US" sz="2800" b="1" dirty="0">
                <a:latin typeface="Athanasius" pitchFamily="2" charset="0"/>
              </a:rPr>
              <a:t> </a:t>
            </a:r>
            <a:r>
              <a:rPr lang="en-US" sz="2800" b="1" dirty="0" err="1">
                <a:latin typeface="Athanasius" pitchFamily="2" charset="0"/>
              </a:rPr>
              <a:t>neten`èerhou</a:t>
            </a:r>
            <a:r>
              <a:rPr lang="en-US" sz="2800" b="1" dirty="0">
                <a:latin typeface="Athanasius" pitchFamily="2" charset="0"/>
              </a:rPr>
              <a:t>. </a:t>
            </a:r>
            <a:r>
              <a:rPr lang="en-US" sz="2800" b="1" dirty="0" err="1">
                <a:latin typeface="Athanasius" pitchFamily="2" charset="0"/>
              </a:rPr>
              <a:t>N`è</a:t>
            </a:r>
            <a:r>
              <a:rPr lang="en-US" sz="2800" b="1" dirty="0">
                <a:latin typeface="Athanasius" pitchFamily="2" charset="0"/>
              </a:rPr>
              <a:t>\</a:t>
            </a:r>
            <a:r>
              <a:rPr lang="en-US" sz="2800" b="1" dirty="0" err="1">
                <a:latin typeface="Athanasius" pitchFamily="2" charset="0"/>
              </a:rPr>
              <a:t>rhi</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cena`èemi`è</a:t>
            </a:r>
            <a:r>
              <a:rPr lang="en-US" sz="2800" b="1" dirty="0">
                <a:latin typeface="Athanasius" pitchFamily="2" charset="0"/>
              </a:rPr>
              <a:t> </a:t>
            </a:r>
            <a:r>
              <a:rPr lang="en-US" sz="2800" b="1" dirty="0" err="1">
                <a:latin typeface="Athanasius" pitchFamily="2" charset="0"/>
              </a:rPr>
              <a:t>nje</a:t>
            </a:r>
            <a:r>
              <a:rPr lang="en-US" sz="2800" b="1" dirty="0">
                <a:latin typeface="Athanasius" pitchFamily="2" charset="0"/>
              </a:rPr>
              <a:t> </a:t>
            </a:r>
            <a:r>
              <a:rPr lang="en-US" sz="2800" b="1" dirty="0" err="1">
                <a:latin typeface="Athanasius" pitchFamily="2" charset="0"/>
              </a:rPr>
              <a:t>ouon</a:t>
            </a:r>
            <a:r>
              <a:rPr lang="en-US" sz="2800" b="1" dirty="0">
                <a:latin typeface="Athanasius" pitchFamily="2" charset="0"/>
              </a:rPr>
              <a:t> </a:t>
            </a:r>
            <a:r>
              <a:rPr lang="en-US" sz="2800" b="1" dirty="0" err="1">
                <a:latin typeface="Athanasius" pitchFamily="2" charset="0"/>
              </a:rPr>
              <a:t>niben</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namaqhthc</a:t>
            </a:r>
            <a:r>
              <a:rPr lang="en-US" sz="2800" b="1" dirty="0">
                <a:latin typeface="Athanasius" pitchFamily="2" charset="0"/>
              </a:rPr>
              <a:t> &gt; `</a:t>
            </a:r>
            <a:r>
              <a:rPr lang="en-US" sz="2800" b="1" dirty="0" err="1">
                <a:latin typeface="Athanasius" pitchFamily="2" charset="0"/>
              </a:rPr>
              <a:t>èe</a:t>
            </a:r>
            <a:r>
              <a:rPr lang="en-US" sz="2800" b="1" dirty="0">
                <a:latin typeface="Athanasius" pitchFamily="2" charset="0"/>
              </a:rPr>
              <a:t>]</a:t>
            </a:r>
            <a:r>
              <a:rPr lang="en-US" sz="2800" b="1" dirty="0" err="1">
                <a:latin typeface="Athanasius" pitchFamily="2" charset="0"/>
              </a:rPr>
              <a:t>wp</a:t>
            </a:r>
            <a:r>
              <a:rPr lang="en-US" sz="2800" b="1" dirty="0">
                <a:latin typeface="Athanasius" pitchFamily="2" charset="0"/>
              </a:rPr>
              <a:t> `</a:t>
            </a:r>
            <a:r>
              <a:rPr lang="en-US" sz="2800" b="1" dirty="0" err="1">
                <a:latin typeface="Athanasius" pitchFamily="2" charset="0"/>
              </a:rPr>
              <a:t>èereten</a:t>
            </a:r>
            <a:r>
              <a:rPr lang="en-US" sz="2800" b="1" dirty="0">
                <a:latin typeface="Athanasius" pitchFamily="2" charset="0"/>
              </a:rPr>
              <a:t>]</a:t>
            </a:r>
            <a:r>
              <a:rPr lang="en-US" sz="2800" b="1" dirty="0" err="1">
                <a:latin typeface="Athanasius" pitchFamily="2" charset="0"/>
              </a:rPr>
              <a:t>anmenre</a:t>
            </a:r>
            <a:r>
              <a:rPr lang="en-US" sz="2800" b="1" dirty="0">
                <a:latin typeface="Athanasius" pitchFamily="2" charset="0"/>
              </a:rPr>
              <a:t> </a:t>
            </a:r>
            <a:r>
              <a:rPr lang="en-US" sz="2800" b="1" dirty="0" err="1">
                <a:latin typeface="Athanasius" pitchFamily="2" charset="0"/>
              </a:rPr>
              <a:t>neten`èerhou</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Cimwn</a:t>
            </a:r>
            <a:r>
              <a:rPr lang="en-US" sz="2800" b="1" dirty="0">
                <a:latin typeface="Athanasius" pitchFamily="2" charset="0"/>
              </a:rPr>
              <a:t> </a:t>
            </a:r>
            <a:r>
              <a:rPr lang="en-US" sz="2800" b="1" dirty="0" err="1">
                <a:latin typeface="Athanasius" pitchFamily="2" charset="0"/>
              </a:rPr>
              <a:t>Petroc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P_ </a:t>
            </a:r>
            <a:r>
              <a:rPr lang="en-US" sz="2800" b="1" dirty="0" err="1">
                <a:latin typeface="Athanasius" pitchFamily="2" charset="0"/>
              </a:rPr>
              <a:t>akna</a:t>
            </a:r>
            <a:r>
              <a:rPr lang="en-US" sz="2800" b="1" dirty="0">
                <a:latin typeface="Athanasius" pitchFamily="2" charset="0"/>
              </a:rPr>
              <a:t>]</a:t>
            </a:r>
            <a:r>
              <a:rPr lang="en-US" sz="2800" b="1" dirty="0" err="1">
                <a:latin typeface="Athanasius" pitchFamily="2" charset="0"/>
              </a:rPr>
              <a:t>enak</a:t>
            </a:r>
            <a:r>
              <a:rPr lang="en-US" sz="2800" b="1" dirty="0">
                <a:latin typeface="Athanasius" pitchFamily="2" charset="0"/>
              </a:rPr>
              <a:t> `</a:t>
            </a:r>
            <a:r>
              <a:rPr lang="en-US" sz="2800" b="1" dirty="0" err="1">
                <a:latin typeface="Athanasius" pitchFamily="2" charset="0"/>
              </a:rPr>
              <a:t>èeqwn</a:t>
            </a:r>
            <a:r>
              <a:rPr lang="en-US" sz="2800" b="1" dirty="0">
                <a:latin typeface="Athanasius" pitchFamily="2" charset="0"/>
              </a:rPr>
              <a:t> &gt; </a:t>
            </a:r>
            <a:r>
              <a:rPr lang="en-US" sz="2800" b="1" dirty="0" err="1">
                <a:latin typeface="Athanasius" pitchFamily="2" charset="0"/>
              </a:rPr>
              <a:t>af`èerou`èw</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a:t>
            </a:r>
            <a:r>
              <a:rPr lang="en-US" sz="2800" b="1" dirty="0">
                <a:latin typeface="Athanasius" pitchFamily="2" charset="0"/>
              </a:rPr>
              <a:t>/c/ </a:t>
            </a:r>
            <a:r>
              <a:rPr lang="en-US" sz="2800" b="1" dirty="0" err="1">
                <a:latin typeface="Athanasius" pitchFamily="2" charset="0"/>
              </a:rPr>
              <a:t>je</a:t>
            </a:r>
            <a:r>
              <a:rPr lang="en-US" sz="2800" b="1" dirty="0">
                <a:latin typeface="Athanasius" pitchFamily="2" charset="0"/>
              </a:rPr>
              <a:t> pima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èe;na</a:t>
            </a:r>
            <a:r>
              <a:rPr lang="en-US" sz="2800" b="1" dirty="0">
                <a:latin typeface="Athanasius" pitchFamily="2" charset="0"/>
              </a:rPr>
              <a:t>]</a:t>
            </a:r>
            <a:r>
              <a:rPr lang="en-US" sz="2800" b="1" dirty="0" err="1">
                <a:latin typeface="Athanasius" pitchFamily="2" charset="0"/>
              </a:rPr>
              <a:t>enhi</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&gt; `</a:t>
            </a:r>
            <a:r>
              <a:rPr lang="en-US" sz="2800" b="1" dirty="0" err="1">
                <a:latin typeface="Athanasius" pitchFamily="2" charset="0"/>
              </a:rPr>
              <a:t>èmmon</a:t>
            </a:r>
            <a:r>
              <a:rPr lang="en-US" sz="2800" b="1" dirty="0">
                <a:latin typeface="Athanasius" pitchFamily="2" charset="0"/>
              </a:rPr>
              <a:t> `è]</a:t>
            </a:r>
            <a:r>
              <a:rPr lang="en-US" sz="2800" b="1" dirty="0" err="1">
                <a:latin typeface="Athanasius" pitchFamily="2" charset="0"/>
              </a:rPr>
              <a:t>jom</a:t>
            </a:r>
            <a:r>
              <a:rPr lang="en-US" sz="2800" b="1" dirty="0">
                <a:latin typeface="Athanasius" pitchFamily="2" charset="0"/>
              </a:rPr>
              <a:t> `</a:t>
            </a:r>
            <a:r>
              <a:rPr lang="en-US" sz="2800" b="1" dirty="0" err="1">
                <a:latin typeface="Athanasius" pitchFamily="2" charset="0"/>
              </a:rPr>
              <a:t>èmmok</a:t>
            </a:r>
            <a:r>
              <a:rPr lang="en-US" sz="2800" b="1" dirty="0">
                <a:latin typeface="Athanasius" pitchFamily="2" charset="0"/>
              </a:rPr>
              <a:t> `</a:t>
            </a:r>
            <a:r>
              <a:rPr lang="en-US" sz="2800" b="1" dirty="0" err="1">
                <a:latin typeface="Athanasius" pitchFamily="2" charset="0"/>
              </a:rPr>
              <a:t>èemo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èncwi</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 &gt; `</a:t>
            </a:r>
            <a:r>
              <a:rPr lang="en-US" sz="2800" b="1" dirty="0" err="1">
                <a:latin typeface="Athanasius" pitchFamily="2" charset="0"/>
              </a:rPr>
              <a:t>èe`èp'a`èe</a:t>
            </a:r>
            <a:r>
              <a:rPr lang="en-US" sz="2800" b="1" dirty="0">
                <a:latin typeface="Athanasius" pitchFamily="2" charset="0"/>
              </a:rPr>
              <a:t> de </a:t>
            </a:r>
            <a:r>
              <a:rPr lang="en-US" sz="2800" b="1" dirty="0" err="1">
                <a:latin typeface="Athanasius" pitchFamily="2" charset="0"/>
              </a:rPr>
              <a:t>ek`èemo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Petroc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eqbeou</a:t>
            </a:r>
            <a:r>
              <a:rPr lang="en-US" sz="2800" b="1" dirty="0">
                <a:latin typeface="Athanasius" pitchFamily="2" charset="0"/>
              </a:rPr>
              <a:t> `</a:t>
            </a:r>
            <a:r>
              <a:rPr lang="en-US" sz="2800" b="1" dirty="0" err="1">
                <a:latin typeface="Athanasius" pitchFamily="2" charset="0"/>
              </a:rPr>
              <a:t>èmmon</a:t>
            </a:r>
            <a:r>
              <a:rPr lang="en-US" sz="2800" b="1" dirty="0">
                <a:latin typeface="Athanasius" pitchFamily="2" charset="0"/>
              </a:rPr>
              <a:t> `è]</a:t>
            </a:r>
            <a:r>
              <a:rPr lang="en-US" sz="2800" b="1" dirty="0" err="1">
                <a:latin typeface="Athanasius" pitchFamily="2" charset="0"/>
              </a:rPr>
              <a:t>jom</a:t>
            </a:r>
            <a:r>
              <a:rPr lang="en-US" sz="2800" b="1" dirty="0">
                <a:latin typeface="Athanasius" pitchFamily="2" charset="0"/>
              </a:rPr>
              <a:t> `</a:t>
            </a:r>
            <a:r>
              <a:rPr lang="en-US" sz="2800" b="1" dirty="0" err="1">
                <a:latin typeface="Athanasius" pitchFamily="2" charset="0"/>
              </a:rPr>
              <a:t>èmmoi</a:t>
            </a:r>
            <a:r>
              <a:rPr lang="en-US" sz="2800" b="1" dirty="0">
                <a:latin typeface="Athanasius" pitchFamily="2" charset="0"/>
              </a:rPr>
              <a:t> </a:t>
            </a:r>
            <a:r>
              <a:rPr lang="en-US" sz="2800" b="1" dirty="0" err="1">
                <a:latin typeface="Athanasius" pitchFamily="2" charset="0"/>
              </a:rPr>
              <a:t>è`èemo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èncwk</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 &gt; </a:t>
            </a:r>
            <a:r>
              <a:rPr lang="en-US" sz="2800" b="1" dirty="0" err="1">
                <a:latin typeface="Athanasius" pitchFamily="2" charset="0"/>
              </a:rPr>
              <a:t>tayuxh</a:t>
            </a:r>
            <a:r>
              <a:rPr lang="en-US" sz="2800" b="1" dirty="0">
                <a:latin typeface="Athanasius" pitchFamily="2" charset="0"/>
              </a:rPr>
              <a:t> ;</a:t>
            </a:r>
            <a:r>
              <a:rPr lang="en-US" sz="2800" b="1" dirty="0" err="1">
                <a:latin typeface="Athanasius" pitchFamily="2" charset="0"/>
              </a:rPr>
              <a:t>naxac</a:t>
            </a:r>
            <a:r>
              <a:rPr lang="en-US" sz="2800" b="1" dirty="0">
                <a:latin typeface="Athanasius" pitchFamily="2" charset="0"/>
              </a:rPr>
              <a:t> `</a:t>
            </a:r>
            <a:r>
              <a:rPr lang="en-US" sz="2800" b="1" dirty="0" err="1">
                <a:latin typeface="Athanasius" pitchFamily="2" charset="0"/>
              </a:rPr>
              <a:t>èe`è'rhi</a:t>
            </a:r>
            <a:r>
              <a:rPr lang="en-US" sz="2800" b="1" dirty="0">
                <a:latin typeface="Athanasius" pitchFamily="2" charset="0"/>
              </a:rPr>
              <a:t> `</a:t>
            </a:r>
            <a:r>
              <a:rPr lang="en-US" sz="2800" b="1" dirty="0" err="1">
                <a:latin typeface="Athanasius" pitchFamily="2" charset="0"/>
              </a:rPr>
              <a:t>èejwk</a:t>
            </a:r>
            <a:r>
              <a:rPr lang="en-US" sz="2800" b="1" dirty="0">
                <a:latin typeface="Athanasius" pitchFamily="2" charset="0"/>
              </a:rPr>
              <a:t>. </a:t>
            </a:r>
            <a:r>
              <a:rPr lang="en-US" sz="2800" b="1" dirty="0" err="1">
                <a:latin typeface="Athanasius" pitchFamily="2" charset="0"/>
              </a:rPr>
              <a:t>Af`èerou`èw</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tekyuxh</a:t>
            </a:r>
            <a:r>
              <a:rPr lang="en-US" sz="2800" b="1" dirty="0">
                <a:latin typeface="Athanasius" pitchFamily="2" charset="0"/>
              </a:rPr>
              <a:t> `</a:t>
            </a:r>
            <a:r>
              <a:rPr lang="en-US" sz="2800" b="1" dirty="0" err="1">
                <a:latin typeface="Athanasius" pitchFamily="2" charset="0"/>
              </a:rPr>
              <a:t>èxnaxac</a:t>
            </a:r>
            <a:r>
              <a:rPr lang="en-US" sz="2800" b="1" dirty="0">
                <a:latin typeface="Athanasius" pitchFamily="2" charset="0"/>
              </a:rPr>
              <a:t> `</a:t>
            </a:r>
            <a:r>
              <a:rPr lang="en-US" sz="2800" b="1" dirty="0" err="1">
                <a:latin typeface="Athanasius" pitchFamily="2" charset="0"/>
              </a:rPr>
              <a:t>èe`è'rhi</a:t>
            </a:r>
            <a:r>
              <a:rPr lang="en-US" sz="2800" b="1" dirty="0">
                <a:latin typeface="Athanasius" pitchFamily="2" charset="0"/>
              </a:rPr>
              <a:t> `</a:t>
            </a:r>
            <a:r>
              <a:rPr lang="en-US" sz="2800" b="1" dirty="0" err="1">
                <a:latin typeface="Athanasius" pitchFamily="2" charset="0"/>
              </a:rPr>
              <a:t>èejwi</a:t>
            </a:r>
            <a:r>
              <a:rPr lang="en-US" sz="2800" b="1" dirty="0">
                <a:latin typeface="Athanasius" pitchFamily="2" charset="0"/>
              </a:rPr>
              <a:t> &gt; `</a:t>
            </a:r>
            <a:r>
              <a:rPr lang="en-US" sz="2800" b="1" dirty="0" err="1">
                <a:latin typeface="Athanasius" pitchFamily="2" charset="0"/>
              </a:rPr>
              <a:t>èamhn</a:t>
            </a:r>
            <a:r>
              <a:rPr lang="en-US" sz="2800" b="1" dirty="0">
                <a:latin typeface="Athanasius" pitchFamily="2" charset="0"/>
              </a:rPr>
              <a:t> `</a:t>
            </a:r>
            <a:r>
              <a:rPr lang="en-US" sz="2800" b="1" dirty="0" err="1">
                <a:latin typeface="Athanasius" pitchFamily="2" charset="0"/>
              </a:rPr>
              <a:t>èamhn</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nak</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ènne</a:t>
            </a:r>
            <a:r>
              <a:rPr lang="en-US" sz="2800" b="1" dirty="0">
                <a:latin typeface="Athanasius" pitchFamily="2" charset="0"/>
              </a:rPr>
              <a:t> </a:t>
            </a:r>
            <a:r>
              <a:rPr lang="en-US" sz="2800" b="1" dirty="0" err="1">
                <a:latin typeface="Athanasius" pitchFamily="2" charset="0"/>
              </a:rPr>
              <a:t>ou`èalektwr</a:t>
            </a:r>
            <a:r>
              <a:rPr lang="en-US" sz="2800" b="1" dirty="0">
                <a:latin typeface="Athanasius" pitchFamily="2" charset="0"/>
              </a:rPr>
              <a:t> </a:t>
            </a:r>
            <a:r>
              <a:rPr lang="en-US" sz="2800" b="1" dirty="0" err="1">
                <a:latin typeface="Athanasius" pitchFamily="2" charset="0"/>
              </a:rPr>
              <a:t>mou</a:t>
            </a:r>
            <a:r>
              <a:rPr lang="en-US" sz="2800" b="1" dirty="0">
                <a:latin typeface="Athanasius" pitchFamily="2" charset="0"/>
              </a:rPr>
              <a:t>; &gt; ]</a:t>
            </a:r>
            <a:r>
              <a:rPr lang="en-US" sz="2800" b="1" dirty="0" err="1">
                <a:latin typeface="Athanasius" pitchFamily="2" charset="0"/>
              </a:rPr>
              <a:t>antekjolt</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èncop</a:t>
            </a:r>
            <a:r>
              <a:rPr lang="en-US" sz="2800" b="1" dirty="0">
                <a:latin typeface="Athanasius" pitchFamily="2" charset="0"/>
              </a:rPr>
              <a:t>.</a:t>
            </a:r>
          </a:p>
          <a:p>
            <a:pPr marL="0" indent="0" algn="just">
              <a:buNone/>
            </a:pPr>
            <a:r>
              <a:rPr lang="en-US" sz="2800" b="1" dirty="0" err="1">
                <a:latin typeface="Athanasius" pitchFamily="2" charset="0"/>
              </a:rPr>
              <a:t>Mpen`èqre</a:t>
            </a:r>
            <a:r>
              <a:rPr lang="en-US" sz="2800" b="1" dirty="0">
                <a:latin typeface="Athanasius" pitchFamily="2" charset="0"/>
              </a:rPr>
              <a:t> </a:t>
            </a:r>
            <a:r>
              <a:rPr lang="en-US" sz="2800" b="1" dirty="0" err="1">
                <a:latin typeface="Athanasius" pitchFamily="2" charset="0"/>
              </a:rPr>
              <a:t>peten</a:t>
            </a:r>
            <a:r>
              <a:rPr lang="en-US" sz="2800" b="1" dirty="0">
                <a:latin typeface="Athanasius" pitchFamily="2" charset="0"/>
              </a:rPr>
              <a:t>\</a:t>
            </a:r>
            <a:r>
              <a:rPr lang="en-US" sz="2800" b="1" dirty="0" err="1">
                <a:latin typeface="Athanasius" pitchFamily="2" charset="0"/>
              </a:rPr>
              <a:t>ht</a:t>
            </a:r>
            <a:r>
              <a:rPr lang="en-US" sz="2800" b="1" dirty="0">
                <a:latin typeface="Athanasius" pitchFamily="2" charset="0"/>
              </a:rPr>
              <a:t> `è]</a:t>
            </a:r>
            <a:r>
              <a:rPr lang="en-US" sz="2800" b="1" dirty="0" err="1">
                <a:latin typeface="Athanasius" pitchFamily="2" charset="0"/>
              </a:rPr>
              <a:t>qorter</a:t>
            </a:r>
            <a:r>
              <a:rPr lang="en-US" sz="2800" b="1" dirty="0">
                <a:latin typeface="Athanasius" pitchFamily="2" charset="0"/>
              </a:rPr>
              <a:t> &gt; </a:t>
            </a:r>
            <a:r>
              <a:rPr lang="en-US" sz="2800" b="1" dirty="0" err="1">
                <a:latin typeface="Athanasius" pitchFamily="2" charset="0"/>
              </a:rPr>
              <a:t>na</a:t>
            </a:r>
            <a:r>
              <a:rPr lang="en-US" sz="2800" b="1" dirty="0">
                <a:latin typeface="Athanasius" pitchFamily="2" charset="0"/>
              </a:rPr>
              <a:t>\; `</a:t>
            </a:r>
            <a:r>
              <a:rPr lang="en-US" sz="2800" b="1" dirty="0" err="1">
                <a:latin typeface="Athanasius" pitchFamily="2" charset="0"/>
              </a:rPr>
              <a:t>èeVnou</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na</a:t>
            </a:r>
            <a:r>
              <a:rPr lang="en-US" sz="2800" b="1" dirty="0">
                <a:latin typeface="Athanasius" pitchFamily="2" charset="0"/>
              </a:rPr>
              <a:t>\; `</a:t>
            </a:r>
            <a:r>
              <a:rPr lang="en-US" sz="2800" b="1" dirty="0" err="1">
                <a:latin typeface="Athanasius" pitchFamily="2" charset="0"/>
              </a:rPr>
              <a:t>èeroi</a:t>
            </a:r>
            <a:r>
              <a:rPr lang="en-US" sz="2800" b="1" dirty="0">
                <a:latin typeface="Athanasius" pitchFamily="2" charset="0"/>
              </a:rPr>
              <a:t> \w. </a:t>
            </a:r>
            <a:r>
              <a:rPr lang="en-US" sz="2800" b="1" dirty="0" err="1">
                <a:latin typeface="Athanasius" pitchFamily="2" charset="0"/>
              </a:rPr>
              <a:t>Ouon</a:t>
            </a:r>
            <a:r>
              <a:rPr lang="en-US" sz="2800" b="1" dirty="0">
                <a:latin typeface="Athanasius" pitchFamily="2" charset="0"/>
              </a:rPr>
              <a:t> </a:t>
            </a:r>
            <a:r>
              <a:rPr lang="en-US" sz="2800" b="1" dirty="0" err="1">
                <a:latin typeface="Athanasius" pitchFamily="2" charset="0"/>
              </a:rPr>
              <a:t>oumh</a:t>
            </a:r>
            <a:r>
              <a:rPr lang="en-US" sz="2800" b="1" dirty="0">
                <a:latin typeface="Athanasius" pitchFamily="2" charset="0"/>
              </a:rPr>
              <a:t>] `</a:t>
            </a:r>
            <a:r>
              <a:rPr lang="en-US" sz="2800" b="1" dirty="0" err="1">
                <a:latin typeface="Athanasius" pitchFamily="2" charset="0"/>
              </a:rPr>
              <a:t>èmmonh</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èphi</a:t>
            </a:r>
            <a:r>
              <a:rPr lang="en-US" sz="2800" b="1" dirty="0">
                <a:latin typeface="Athanasius" pitchFamily="2" charset="0"/>
              </a:rPr>
              <a:t> `</a:t>
            </a:r>
            <a:r>
              <a:rPr lang="en-US" sz="2800" b="1" dirty="0" err="1">
                <a:latin typeface="Athanasius" pitchFamily="2" charset="0"/>
              </a:rPr>
              <a:t>èmpaiwt</a:t>
            </a:r>
            <a:r>
              <a:rPr lang="en-US" sz="2800" b="1" dirty="0">
                <a:latin typeface="Athanasius" pitchFamily="2" charset="0"/>
              </a:rPr>
              <a:t> &gt; `</a:t>
            </a:r>
            <a:r>
              <a:rPr lang="en-US" sz="2800" b="1" dirty="0" err="1">
                <a:latin typeface="Athanasius" pitchFamily="2" charset="0"/>
              </a:rPr>
              <a:t>èene</a:t>
            </a:r>
            <a:r>
              <a:rPr lang="en-US" sz="2800" b="1" dirty="0">
                <a:latin typeface="Athanasius" pitchFamily="2" charset="0"/>
              </a:rPr>
              <a:t> `</a:t>
            </a:r>
            <a:r>
              <a:rPr lang="en-US" sz="2800" b="1" dirty="0" err="1">
                <a:latin typeface="Athanasius" pitchFamily="2" charset="0"/>
              </a:rPr>
              <a:t>èmmon</a:t>
            </a:r>
            <a:r>
              <a:rPr lang="en-US" sz="2800" b="1" dirty="0">
                <a:latin typeface="Athanasius" pitchFamily="2" charset="0"/>
              </a:rPr>
              <a:t> </a:t>
            </a:r>
            <a:r>
              <a:rPr lang="en-US" sz="2800" b="1" dirty="0" err="1">
                <a:latin typeface="Athanasius" pitchFamily="2" charset="0"/>
              </a:rPr>
              <a:t>nainajoc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na</a:t>
            </a:r>
            <a:r>
              <a:rPr lang="en-US" sz="2800" b="1" dirty="0">
                <a:latin typeface="Athanasius" pitchFamily="2" charset="0"/>
              </a:rPr>
              <a:t>]</a:t>
            </a:r>
            <a:r>
              <a:rPr lang="en-US" sz="2800" b="1" dirty="0" err="1">
                <a:latin typeface="Athanasius" pitchFamily="2" charset="0"/>
              </a:rPr>
              <a:t>enhi</a:t>
            </a:r>
            <a:r>
              <a:rPr lang="en-US" sz="2800" b="1" dirty="0">
                <a:latin typeface="Athanasius" pitchFamily="2" charset="0"/>
              </a:rPr>
              <a:t> `</a:t>
            </a:r>
            <a:r>
              <a:rPr lang="en-US" sz="2800" b="1" dirty="0" err="1">
                <a:latin typeface="Athanasius" pitchFamily="2" charset="0"/>
              </a:rPr>
              <a:t>èntacebte</a:t>
            </a:r>
            <a:r>
              <a:rPr lang="en-US" sz="2800" b="1" dirty="0">
                <a:latin typeface="Athanasius" pitchFamily="2" charset="0"/>
              </a:rPr>
              <a:t> </a:t>
            </a:r>
            <a:r>
              <a:rPr lang="en-US" sz="2800" b="1" dirty="0" err="1">
                <a:latin typeface="Athanasius" pitchFamily="2" charset="0"/>
              </a:rPr>
              <a:t>ouma</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ai</a:t>
            </a:r>
            <a:r>
              <a:rPr lang="en-US" sz="2800" b="1" dirty="0">
                <a:latin typeface="Athanasius" pitchFamily="2" charset="0"/>
              </a:rPr>
              <a:t>]an]</a:t>
            </a:r>
            <a:r>
              <a:rPr lang="en-US" sz="2800" b="1" dirty="0" err="1">
                <a:latin typeface="Athanasius" pitchFamily="2" charset="0"/>
              </a:rPr>
              <a:t>enhi</a:t>
            </a:r>
            <a:r>
              <a:rPr lang="en-US" sz="2800" b="1" dirty="0">
                <a:latin typeface="Athanasius" pitchFamily="2" charset="0"/>
              </a:rPr>
              <a:t> `</a:t>
            </a:r>
            <a:r>
              <a:rPr lang="en-US" sz="2800" b="1" dirty="0" err="1">
                <a:latin typeface="Athanasius" pitchFamily="2" charset="0"/>
              </a:rPr>
              <a:t>èntacebte</a:t>
            </a:r>
            <a:r>
              <a:rPr lang="en-US" sz="2800" b="1" dirty="0">
                <a:latin typeface="Athanasius" pitchFamily="2" charset="0"/>
              </a:rPr>
              <a:t> </a:t>
            </a:r>
            <a:r>
              <a:rPr lang="en-US" sz="2800" b="1" dirty="0" err="1">
                <a:latin typeface="Athanasius" pitchFamily="2" charset="0"/>
              </a:rPr>
              <a:t>ouma</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&gt; </a:t>
            </a:r>
            <a:r>
              <a:rPr lang="en-US" sz="2800" b="1" dirty="0" err="1">
                <a:latin typeface="Athanasius" pitchFamily="2" charset="0"/>
              </a:rPr>
              <a:t>palinon</a:t>
            </a:r>
            <a:r>
              <a:rPr lang="en-US" sz="2800" b="1" dirty="0">
                <a:latin typeface="Athanasius" pitchFamily="2" charset="0"/>
              </a:rPr>
              <a:t> </a:t>
            </a:r>
            <a:r>
              <a:rPr lang="en-US" sz="2800" b="1" dirty="0" err="1">
                <a:latin typeface="Athanasius" pitchFamily="2" charset="0"/>
              </a:rPr>
              <a:t>ei`èe`èi</a:t>
            </a:r>
            <a:r>
              <a:rPr lang="en-US" sz="2800" b="1" dirty="0">
                <a:latin typeface="Athanasius" pitchFamily="2" charset="0"/>
              </a:rPr>
              <a:t> `</a:t>
            </a:r>
            <a:r>
              <a:rPr lang="en-US" sz="2800" b="1" dirty="0" err="1">
                <a:latin typeface="Athanasius" pitchFamily="2" charset="0"/>
              </a:rPr>
              <a:t>èntael</a:t>
            </a:r>
            <a:r>
              <a:rPr lang="en-US" sz="2800" b="1" dirty="0">
                <a:latin typeface="Athanasius" pitchFamily="2" charset="0"/>
              </a:rPr>
              <a:t> </a:t>
            </a:r>
            <a:r>
              <a:rPr lang="en-US" sz="2800" b="1" dirty="0" err="1">
                <a:latin typeface="Athanasius" pitchFamily="2" charset="0"/>
              </a:rPr>
              <a:t>qhnou</a:t>
            </a:r>
            <a:r>
              <a:rPr lang="en-US" sz="2800" b="1" dirty="0">
                <a:latin typeface="Athanasius" pitchFamily="2" charset="0"/>
              </a:rPr>
              <a:t> \</a:t>
            </a:r>
            <a:r>
              <a:rPr lang="en-US" sz="2800" b="1" dirty="0" err="1">
                <a:latin typeface="Athanasius" pitchFamily="2" charset="0"/>
              </a:rPr>
              <a:t>aroi</a:t>
            </a:r>
            <a:r>
              <a:rPr lang="en-US" sz="2800" b="1" dirty="0">
                <a:latin typeface="Athanasius" pitchFamily="2" charset="0"/>
              </a:rPr>
              <a:t>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èvma</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èe</a:t>
            </a:r>
            <a:r>
              <a:rPr lang="en-US" sz="2800" b="1" dirty="0">
                <a:latin typeface="Athanasius" pitchFamily="2" charset="0"/>
              </a:rPr>
              <a:t>;]op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wten</a:t>
            </a:r>
            <a:r>
              <a:rPr lang="en-US" sz="2800" b="1" dirty="0">
                <a:latin typeface="Athanasius" pitchFamily="2" charset="0"/>
              </a:rPr>
              <a:t> `</a:t>
            </a:r>
            <a:r>
              <a:rPr lang="en-US" sz="2800" b="1" dirty="0" err="1">
                <a:latin typeface="Athanasius" pitchFamily="2" charset="0"/>
              </a:rPr>
              <a:t>ènteten</a:t>
            </a:r>
            <a:r>
              <a:rPr lang="en-US" sz="2800" b="1" dirty="0">
                <a:latin typeface="Athanasius" pitchFamily="2" charset="0"/>
              </a:rPr>
              <a:t>]</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èmmau</a:t>
            </a:r>
            <a:r>
              <a:rPr lang="en-US" sz="2800" b="1" dirty="0">
                <a:latin typeface="Athanasius" pitchFamily="2" charset="0"/>
              </a:rPr>
              <a:t> </a:t>
            </a:r>
            <a:r>
              <a:rPr lang="en-US" sz="2800" b="1" dirty="0" err="1">
                <a:latin typeface="Athanasius" pitchFamily="2" charset="0"/>
              </a:rPr>
              <a:t>nemhi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èvma</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èe;na</a:t>
            </a:r>
            <a:r>
              <a:rPr lang="en-US" sz="2800" b="1" dirty="0">
                <a:latin typeface="Athanasius" pitchFamily="2" charset="0"/>
              </a:rPr>
              <a:t>]</a:t>
            </a:r>
            <a:r>
              <a:rPr lang="en-US" sz="2800" b="1" dirty="0" err="1">
                <a:latin typeface="Athanasius" pitchFamily="2" charset="0"/>
              </a:rPr>
              <a:t>enhi</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&gt;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tetencwoun</a:t>
            </a:r>
            <a:r>
              <a:rPr lang="en-US" sz="2800" b="1" dirty="0">
                <a:latin typeface="Athanasius" pitchFamily="2" charset="0"/>
              </a:rPr>
              <a:t> `</a:t>
            </a:r>
            <a:r>
              <a:rPr lang="en-US" sz="2800" b="1" dirty="0" err="1">
                <a:latin typeface="Athanasius" pitchFamily="2" charset="0"/>
              </a:rPr>
              <a:t>èmpimwit</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Qwmac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P_/ </a:t>
            </a:r>
            <a:r>
              <a:rPr lang="en-US" sz="2800" b="1" dirty="0" err="1">
                <a:latin typeface="Athanasius" pitchFamily="2" charset="0"/>
              </a:rPr>
              <a:t>ten`èemi</a:t>
            </a:r>
            <a:r>
              <a:rPr lang="en-US" sz="2800" b="1" dirty="0">
                <a:latin typeface="Athanasius" pitchFamily="2" charset="0"/>
              </a:rPr>
              <a:t> an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akna</a:t>
            </a:r>
            <a:r>
              <a:rPr lang="en-US" sz="2800" b="1" dirty="0">
                <a:latin typeface="Athanasius" pitchFamily="2" charset="0"/>
              </a:rPr>
              <a:t>]</a:t>
            </a:r>
            <a:r>
              <a:rPr lang="en-US" sz="2800" b="1" dirty="0" err="1">
                <a:latin typeface="Athanasius" pitchFamily="2" charset="0"/>
              </a:rPr>
              <a:t>enak</a:t>
            </a:r>
            <a:r>
              <a:rPr lang="en-US" sz="2800" b="1" dirty="0">
                <a:latin typeface="Athanasius" pitchFamily="2" charset="0"/>
              </a:rPr>
              <a:t> `</a:t>
            </a:r>
            <a:r>
              <a:rPr lang="en-US" sz="2800" b="1" dirty="0" err="1">
                <a:latin typeface="Athanasius" pitchFamily="2" charset="0"/>
              </a:rPr>
              <a:t>èeqwn</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pwc</a:t>
            </a:r>
            <a:r>
              <a:rPr lang="en-US" sz="2800" b="1" dirty="0">
                <a:latin typeface="Athanasius" pitchFamily="2" charset="0"/>
              </a:rPr>
              <a:t> </a:t>
            </a:r>
            <a:r>
              <a:rPr lang="en-US" sz="2800" b="1" dirty="0" err="1">
                <a:latin typeface="Athanasius" pitchFamily="2" charset="0"/>
              </a:rPr>
              <a:t>ouon</a:t>
            </a:r>
            <a:r>
              <a:rPr lang="en-US" sz="2800" b="1" dirty="0">
                <a:latin typeface="Athanasius" pitchFamily="2" charset="0"/>
              </a:rPr>
              <a:t> `è]</a:t>
            </a:r>
            <a:r>
              <a:rPr lang="en-US" sz="2800" b="1" dirty="0" err="1">
                <a:latin typeface="Athanasius" pitchFamily="2" charset="0"/>
              </a:rPr>
              <a:t>jom</a:t>
            </a:r>
            <a:r>
              <a:rPr lang="en-US" sz="2800" b="1" dirty="0">
                <a:latin typeface="Athanasius" pitchFamily="2" charset="0"/>
              </a:rPr>
              <a:t> `</a:t>
            </a:r>
            <a:r>
              <a:rPr lang="en-US" sz="2800" b="1" dirty="0" err="1">
                <a:latin typeface="Athanasius" pitchFamily="2" charset="0"/>
              </a:rPr>
              <a:t>èmmon</a:t>
            </a:r>
            <a:r>
              <a:rPr lang="en-US" sz="2800" b="1" dirty="0">
                <a:latin typeface="Athanasius" pitchFamily="2" charset="0"/>
              </a:rPr>
              <a:t> `</a:t>
            </a:r>
            <a:r>
              <a:rPr lang="en-US" sz="2800" b="1" dirty="0" err="1">
                <a:latin typeface="Athanasius" pitchFamily="2" charset="0"/>
              </a:rPr>
              <a:t>èecouen</a:t>
            </a:r>
            <a:r>
              <a:rPr lang="en-US" sz="2800" b="1" dirty="0">
                <a:latin typeface="Athanasius" pitchFamily="2" charset="0"/>
              </a:rPr>
              <a:t> </a:t>
            </a:r>
            <a:r>
              <a:rPr lang="en-US" sz="2800" b="1" dirty="0" err="1">
                <a:latin typeface="Athanasius" pitchFamily="2" charset="0"/>
              </a:rPr>
              <a:t>pimwit</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pimwit</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meqmhi</a:t>
            </a:r>
            <a:r>
              <a:rPr lang="en-US" sz="2800" b="1" dirty="0">
                <a:latin typeface="Athanasius" pitchFamily="2" charset="0"/>
              </a:rPr>
              <a:t> </a:t>
            </a:r>
            <a:r>
              <a:rPr lang="en-US" sz="2800" b="1" dirty="0" err="1">
                <a:latin typeface="Athanasius" pitchFamily="2" charset="0"/>
              </a:rPr>
              <a:t>nem</a:t>
            </a:r>
            <a:r>
              <a:rPr lang="en-US" sz="2800" b="1" dirty="0">
                <a:latin typeface="Athanasius" pitchFamily="2" charset="0"/>
              </a:rPr>
              <a:t> </a:t>
            </a:r>
            <a:r>
              <a:rPr lang="en-US" sz="2800" b="1" dirty="0" err="1">
                <a:latin typeface="Athanasius" pitchFamily="2" charset="0"/>
              </a:rPr>
              <a:t>piwn</a:t>
            </a:r>
            <a:r>
              <a:rPr lang="en-US" sz="2800" b="1" dirty="0">
                <a:latin typeface="Athanasius" pitchFamily="2" charset="0"/>
              </a:rPr>
              <a:t>' `</a:t>
            </a:r>
            <a:r>
              <a:rPr lang="en-US" sz="2800" b="1" dirty="0" err="1">
                <a:latin typeface="Athanasius" pitchFamily="2" charset="0"/>
              </a:rPr>
              <a:t>èmpare</a:t>
            </a:r>
            <a:r>
              <a:rPr lang="en-US" sz="2800" b="1" dirty="0">
                <a:latin typeface="Athanasius" pitchFamily="2" charset="0"/>
              </a:rPr>
              <a:t> `è\li `</a:t>
            </a:r>
            <a:r>
              <a:rPr lang="en-US" sz="2800" b="1" dirty="0" err="1">
                <a:latin typeface="Athanasius" pitchFamily="2" charset="0"/>
              </a:rPr>
              <a:t>èi</a:t>
            </a:r>
            <a:r>
              <a:rPr lang="en-US" sz="2800" b="1" dirty="0">
                <a:latin typeface="Athanasius" pitchFamily="2" charset="0"/>
              </a:rPr>
              <a:t> \a </a:t>
            </a:r>
            <a:r>
              <a:rPr lang="en-US" sz="2800" b="1" dirty="0" err="1">
                <a:latin typeface="Athanasius" pitchFamily="2" charset="0"/>
              </a:rPr>
              <a:t>Viwt</a:t>
            </a:r>
            <a:r>
              <a:rPr lang="en-US" sz="2800" b="1" dirty="0">
                <a:latin typeface="Athanasius" pitchFamily="2" charset="0"/>
              </a:rPr>
              <a:t> </a:t>
            </a:r>
            <a:r>
              <a:rPr lang="en-US" sz="2800" b="1" dirty="0" err="1">
                <a:latin typeface="Athanasius" pitchFamily="2" charset="0"/>
              </a:rPr>
              <a:t>af`è</a:t>
            </a:r>
            <a:r>
              <a:rPr lang="en-US" sz="2800" b="1" dirty="0">
                <a:latin typeface="Athanasius" pitchFamily="2" charset="0"/>
              </a:rPr>
              <a:t>]</a:t>
            </a:r>
            <a:r>
              <a:rPr lang="en-US" sz="2800" b="1" dirty="0" err="1">
                <a:latin typeface="Athanasius" pitchFamily="2" charset="0"/>
              </a:rPr>
              <a:t>tem`èi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itot</a:t>
            </a:r>
            <a:r>
              <a:rPr lang="en-US" sz="2800" b="1" dirty="0">
                <a:latin typeface="Athanasius" pitchFamily="2" charset="0"/>
              </a:rPr>
              <a:t>. </a:t>
            </a:r>
            <a:r>
              <a:rPr lang="en-US" sz="2800" b="1" dirty="0" err="1">
                <a:latin typeface="Athanasius" pitchFamily="2" charset="0"/>
              </a:rPr>
              <a:t>Icje</a:t>
            </a:r>
            <a:r>
              <a:rPr lang="en-US" sz="2800" b="1" dirty="0">
                <a:latin typeface="Athanasius" pitchFamily="2" charset="0"/>
              </a:rPr>
              <a:t> `</a:t>
            </a:r>
            <a:r>
              <a:rPr lang="en-US" sz="2800" b="1" dirty="0" err="1">
                <a:latin typeface="Athanasius" pitchFamily="2" charset="0"/>
              </a:rPr>
              <a:t>èaretencouwnt</a:t>
            </a:r>
            <a:r>
              <a:rPr lang="en-US" sz="2800" b="1" dirty="0">
                <a:latin typeface="Athanasius" pitchFamily="2" charset="0"/>
              </a:rPr>
              <a:t> `</a:t>
            </a:r>
            <a:r>
              <a:rPr lang="en-US" sz="2800" b="1" dirty="0" err="1">
                <a:latin typeface="Athanasius" pitchFamily="2" charset="0"/>
              </a:rPr>
              <a:t>èereten`èecouen</a:t>
            </a:r>
            <a:r>
              <a:rPr lang="en-US" sz="2800" b="1" dirty="0">
                <a:latin typeface="Athanasius" pitchFamily="2" charset="0"/>
              </a:rPr>
              <a:t> </a:t>
            </a:r>
            <a:r>
              <a:rPr lang="en-US" sz="2800" b="1" dirty="0" err="1">
                <a:latin typeface="Athanasius" pitchFamily="2" charset="0"/>
              </a:rPr>
              <a:t>pakeiwt</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icjen</a:t>
            </a:r>
            <a:r>
              <a:rPr lang="en-US" sz="2800" b="1" dirty="0">
                <a:latin typeface="Athanasius" pitchFamily="2" charset="0"/>
              </a:rPr>
              <a:t> ;</a:t>
            </a:r>
            <a:r>
              <a:rPr lang="en-US" sz="2800" b="1" dirty="0" err="1">
                <a:latin typeface="Athanasius" pitchFamily="2" charset="0"/>
              </a:rPr>
              <a:t>nou</a:t>
            </a:r>
            <a:r>
              <a:rPr lang="en-US" sz="2800" b="1" dirty="0">
                <a:latin typeface="Athanasius" pitchFamily="2" charset="0"/>
              </a:rPr>
              <a:t> </a:t>
            </a:r>
            <a:r>
              <a:rPr lang="en-US" sz="2800" b="1" dirty="0" err="1">
                <a:latin typeface="Athanasius" pitchFamily="2" charset="0"/>
              </a:rPr>
              <a:t>tetencwoun</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èatetennau</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Vilippoc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P_ </a:t>
            </a:r>
            <a:r>
              <a:rPr lang="en-US" sz="2800" b="1" dirty="0" err="1">
                <a:latin typeface="Athanasius" pitchFamily="2" charset="0"/>
              </a:rPr>
              <a:t>matamon</a:t>
            </a:r>
            <a:r>
              <a:rPr lang="en-US" sz="2800" b="1" dirty="0">
                <a:latin typeface="Athanasius" pitchFamily="2" charset="0"/>
              </a:rPr>
              <a:t> `</a:t>
            </a:r>
            <a:r>
              <a:rPr lang="en-US" sz="2800" b="1" dirty="0" err="1">
                <a:latin typeface="Athanasius" pitchFamily="2" charset="0"/>
              </a:rPr>
              <a:t>èeViwt</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khn</a:t>
            </a:r>
            <a:r>
              <a:rPr lang="en-US" sz="2800" b="1" dirty="0">
                <a:latin typeface="Athanasius" pitchFamily="2" charset="0"/>
              </a:rPr>
              <a:t> `</a:t>
            </a:r>
            <a:r>
              <a:rPr lang="en-US" sz="2800" b="1" dirty="0" err="1">
                <a:latin typeface="Athanasius" pitchFamily="2" charset="0"/>
              </a:rPr>
              <a:t>èeron</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paichou</a:t>
            </a:r>
            <a:r>
              <a:rPr lang="en-US" sz="2800" b="1" dirty="0">
                <a:latin typeface="Athanasius" pitchFamily="2" charset="0"/>
              </a:rPr>
              <a:t> </a:t>
            </a:r>
            <a:r>
              <a:rPr lang="en-US" sz="2800" b="1" dirty="0" err="1">
                <a:latin typeface="Athanasius" pitchFamily="2" charset="0"/>
              </a:rPr>
              <a:t>thrf</a:t>
            </a:r>
            <a:r>
              <a:rPr lang="en-US" sz="2800" b="1" dirty="0">
                <a:latin typeface="Athanasius" pitchFamily="2" charset="0"/>
              </a:rPr>
              <a:t> ;</a:t>
            </a:r>
            <a:r>
              <a:rPr lang="en-US" sz="2800" b="1" dirty="0" err="1">
                <a:latin typeface="Athanasius" pitchFamily="2" charset="0"/>
              </a:rPr>
              <a:t>xh</a:t>
            </a:r>
            <a:r>
              <a:rPr lang="en-US" sz="2800" b="1" dirty="0">
                <a:latin typeface="Athanasius" pitchFamily="2" charset="0"/>
              </a:rPr>
              <a:t> </a:t>
            </a:r>
            <a:r>
              <a:rPr lang="en-US" sz="2800" b="1" dirty="0" err="1">
                <a:latin typeface="Athanasius" pitchFamily="2" charset="0"/>
              </a:rPr>
              <a:t>nemwten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èmpekcouwnt</a:t>
            </a:r>
            <a:r>
              <a:rPr lang="en-US" sz="2800" b="1" dirty="0">
                <a:latin typeface="Athanasius" pitchFamily="2" charset="0"/>
              </a:rPr>
              <a:t> </a:t>
            </a:r>
            <a:r>
              <a:rPr lang="en-US" sz="2800" b="1" dirty="0" err="1">
                <a:latin typeface="Athanasius" pitchFamily="2" charset="0"/>
              </a:rPr>
              <a:t>Vilippe</a:t>
            </a:r>
            <a:r>
              <a:rPr lang="en-US" sz="2800" b="1" dirty="0">
                <a:latin typeface="Athanasius" pitchFamily="2" charset="0"/>
              </a:rPr>
              <a:t> &gt; </a:t>
            </a:r>
            <a:r>
              <a:rPr lang="en-US" sz="2800" b="1" dirty="0" err="1">
                <a:latin typeface="Athanasius" pitchFamily="2" charset="0"/>
              </a:rPr>
              <a:t>vh`èetafnau</a:t>
            </a:r>
            <a:r>
              <a:rPr lang="en-US" sz="2800" b="1" dirty="0">
                <a:latin typeface="Athanasius" pitchFamily="2" charset="0"/>
              </a:rPr>
              <a:t> `</a:t>
            </a:r>
            <a:r>
              <a:rPr lang="en-US" sz="2800" b="1" dirty="0" err="1">
                <a:latin typeface="Athanasius" pitchFamily="2" charset="0"/>
              </a:rPr>
              <a:t>èeroi</a:t>
            </a:r>
            <a:r>
              <a:rPr lang="en-US" sz="2800" b="1" dirty="0">
                <a:latin typeface="Athanasius" pitchFamily="2" charset="0"/>
              </a:rPr>
              <a:t> </a:t>
            </a:r>
            <a:r>
              <a:rPr lang="en-US" sz="2800" b="1" dirty="0" err="1">
                <a:latin typeface="Athanasius" pitchFamily="2" charset="0"/>
              </a:rPr>
              <a:t>afnau</a:t>
            </a:r>
            <a:r>
              <a:rPr lang="en-US" sz="2800" b="1" dirty="0">
                <a:latin typeface="Athanasius" pitchFamily="2" charset="0"/>
              </a:rPr>
              <a:t> `</a:t>
            </a:r>
            <a:r>
              <a:rPr lang="en-US" sz="2800" b="1" dirty="0" err="1">
                <a:latin typeface="Athanasius" pitchFamily="2" charset="0"/>
              </a:rPr>
              <a:t>èeViwt</a:t>
            </a:r>
            <a:r>
              <a:rPr lang="en-US" sz="2800" b="1" dirty="0">
                <a:latin typeface="Athanasius" pitchFamily="2" charset="0"/>
              </a:rPr>
              <a:t> &gt; </a:t>
            </a:r>
            <a:r>
              <a:rPr lang="en-US" sz="2800" b="1" dirty="0" err="1">
                <a:latin typeface="Athanasius" pitchFamily="2" charset="0"/>
              </a:rPr>
              <a:t>pwc</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èkjw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matamon</a:t>
            </a:r>
            <a:r>
              <a:rPr lang="en-US" sz="2800" b="1" dirty="0">
                <a:latin typeface="Athanasius" pitchFamily="2" charset="0"/>
              </a:rPr>
              <a:t> `</a:t>
            </a:r>
            <a:r>
              <a:rPr lang="en-US" sz="2800" b="1" dirty="0" err="1">
                <a:latin typeface="Athanasius" pitchFamily="2" charset="0"/>
              </a:rPr>
              <a:t>èeViwt</a:t>
            </a:r>
            <a:r>
              <a:rPr lang="en-US" sz="2800" b="1" dirty="0">
                <a:latin typeface="Athanasius" pitchFamily="2" charset="0"/>
              </a:rPr>
              <a:t>.</a:t>
            </a:r>
          </a:p>
          <a:p>
            <a:pPr marL="0" indent="0" algn="just">
              <a:buNone/>
            </a:pPr>
            <a:r>
              <a:rPr lang="en-US" sz="2800" b="1" dirty="0" err="1">
                <a:latin typeface="Athanasius" pitchFamily="2" charset="0"/>
              </a:rPr>
              <a:t>Xna</a:t>
            </a:r>
            <a:r>
              <a:rPr lang="en-US" sz="2800" b="1" dirty="0">
                <a:latin typeface="Athanasius" pitchFamily="2" charset="0"/>
              </a:rPr>
              <a:t>\; an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 `</a:t>
            </a:r>
            <a:r>
              <a:rPr lang="en-US" sz="2800" b="1" dirty="0" err="1">
                <a:latin typeface="Athanasius" pitchFamily="2" charset="0"/>
              </a:rPr>
              <a:t>èn'ht</a:t>
            </a:r>
            <a:r>
              <a:rPr lang="en-US" sz="2800" b="1" dirty="0">
                <a:latin typeface="Athanasius" pitchFamily="2" charset="0"/>
              </a:rPr>
              <a:t> &gt; </a:t>
            </a:r>
            <a:r>
              <a:rPr lang="en-US" sz="2800" b="1" dirty="0" err="1">
                <a:latin typeface="Athanasius" pitchFamily="2" charset="0"/>
              </a:rPr>
              <a:t>nicaji</a:t>
            </a:r>
            <a:r>
              <a:rPr lang="en-US" sz="2800" b="1" dirty="0">
                <a:latin typeface="Athanasius" pitchFamily="2" charset="0"/>
              </a:rPr>
              <a:t> `</a:t>
            </a:r>
            <a:r>
              <a:rPr lang="en-US" sz="2800" b="1" dirty="0" err="1">
                <a:latin typeface="Athanasius" pitchFamily="2" charset="0"/>
              </a:rPr>
              <a:t>èe;jw</a:t>
            </a:r>
            <a:r>
              <a:rPr lang="en-US" sz="2800" b="1" dirty="0">
                <a:latin typeface="Athanasius" pitchFamily="2" charset="0"/>
              </a:rPr>
              <a:t> `</a:t>
            </a:r>
            <a:r>
              <a:rPr lang="en-US" sz="2800" b="1" dirty="0" err="1">
                <a:latin typeface="Athanasius" pitchFamily="2" charset="0"/>
              </a:rPr>
              <a:t>èmmwou</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nai</a:t>
            </a:r>
            <a:r>
              <a:rPr lang="en-US" sz="2800" b="1" dirty="0">
                <a:latin typeface="Athanasius" pitchFamily="2" charset="0"/>
              </a:rPr>
              <a:t> </a:t>
            </a:r>
            <a:r>
              <a:rPr lang="en-US" sz="2800" b="1" dirty="0" err="1">
                <a:latin typeface="Athanasius" pitchFamily="2" charset="0"/>
              </a:rPr>
              <a:t>caji</a:t>
            </a:r>
            <a:r>
              <a:rPr lang="en-US" sz="2800" b="1" dirty="0">
                <a:latin typeface="Athanasius" pitchFamily="2" charset="0"/>
              </a:rPr>
              <a:t> `</a:t>
            </a:r>
            <a:r>
              <a:rPr lang="en-US" sz="2800" b="1" dirty="0" err="1">
                <a:latin typeface="Athanasius" pitchFamily="2" charset="0"/>
              </a:rPr>
              <a:t>èmmwou</a:t>
            </a:r>
            <a:r>
              <a:rPr lang="en-US" sz="2800" b="1" dirty="0">
                <a:latin typeface="Athanasius" pitchFamily="2" charset="0"/>
              </a:rPr>
              <a:t> an `</a:t>
            </a:r>
            <a:r>
              <a:rPr lang="en-US" sz="2800" b="1" dirty="0" err="1">
                <a:latin typeface="Athanasius" pitchFamily="2" charset="0"/>
              </a:rPr>
              <a:t>èebol</a:t>
            </a:r>
            <a:r>
              <a:rPr lang="en-US" sz="2800" b="1" dirty="0">
                <a:latin typeface="Athanasius" pitchFamily="2" charset="0"/>
              </a:rPr>
              <a:t>\</a:t>
            </a:r>
            <a:r>
              <a:rPr lang="en-US" sz="2800" b="1" dirty="0" err="1">
                <a:latin typeface="Athanasius" pitchFamily="2" charset="0"/>
              </a:rPr>
              <a:t>itot</a:t>
            </a:r>
            <a:r>
              <a:rPr lang="en-US" sz="2800" b="1" dirty="0">
                <a:latin typeface="Athanasius" pitchFamily="2" charset="0"/>
              </a:rPr>
              <a:t> `</a:t>
            </a:r>
            <a:r>
              <a:rPr lang="en-US" sz="2800" b="1" dirty="0" err="1">
                <a:latin typeface="Athanasius" pitchFamily="2" charset="0"/>
              </a:rPr>
              <a:t>èmmauat</a:t>
            </a:r>
            <a:r>
              <a:rPr lang="en-US" sz="2800" b="1" dirty="0">
                <a:latin typeface="Athanasius" pitchFamily="2" charset="0"/>
              </a:rPr>
              <a:t> &gt; </a:t>
            </a:r>
            <a:r>
              <a:rPr lang="en-US" sz="2800" b="1" dirty="0" err="1">
                <a:latin typeface="Athanasius" pitchFamily="2" charset="0"/>
              </a:rPr>
              <a:t>alla</a:t>
            </a:r>
            <a:r>
              <a:rPr lang="en-US" sz="2800" b="1" dirty="0">
                <a:latin typeface="Athanasius" pitchFamily="2" charset="0"/>
              </a:rPr>
              <a:t> </a:t>
            </a:r>
            <a:r>
              <a:rPr lang="en-US" sz="2800" b="1" dirty="0" err="1">
                <a:latin typeface="Athanasius" pitchFamily="2" charset="0"/>
              </a:rPr>
              <a:t>Viwt</a:t>
            </a:r>
            <a:r>
              <a:rPr lang="en-US" sz="2800" b="1" dirty="0">
                <a:latin typeface="Athanasius" pitchFamily="2" charset="0"/>
              </a:rPr>
              <a:t> et]op `</a:t>
            </a:r>
            <a:r>
              <a:rPr lang="en-US" sz="2800" b="1" dirty="0" err="1">
                <a:latin typeface="Athanasius" pitchFamily="2" charset="0"/>
              </a:rPr>
              <a:t>èn'ht</a:t>
            </a:r>
            <a:r>
              <a:rPr lang="en-US" sz="2800" b="1" dirty="0">
                <a:latin typeface="Athanasius" pitchFamily="2" charset="0"/>
              </a:rPr>
              <a:t> `</a:t>
            </a:r>
            <a:r>
              <a:rPr lang="en-US" sz="2800" b="1" dirty="0" err="1">
                <a:latin typeface="Athanasius" pitchFamily="2" charset="0"/>
              </a:rPr>
              <a:t>ènqof</a:t>
            </a:r>
            <a:r>
              <a:rPr lang="en-US" sz="2800" b="1" dirty="0">
                <a:latin typeface="Athanasius" pitchFamily="2" charset="0"/>
              </a:rPr>
              <a:t> </a:t>
            </a:r>
            <a:r>
              <a:rPr lang="en-US" sz="2800" b="1" dirty="0" err="1">
                <a:latin typeface="Athanasius" pitchFamily="2" charset="0"/>
              </a:rPr>
              <a:t>vhet`èiri</a:t>
            </a:r>
            <a:r>
              <a:rPr lang="en-US" sz="2800" b="1" dirty="0">
                <a:latin typeface="Athanasius" pitchFamily="2" charset="0"/>
              </a:rPr>
              <a:t> `</a:t>
            </a:r>
            <a:r>
              <a:rPr lang="en-US" sz="2800" b="1" dirty="0" err="1">
                <a:latin typeface="Athanasius" pitchFamily="2" charset="0"/>
              </a:rPr>
              <a:t>ènni</a:t>
            </a:r>
            <a:r>
              <a:rPr lang="en-US" sz="2800" b="1" dirty="0">
                <a:latin typeface="Athanasius" pitchFamily="2" charset="0"/>
              </a:rPr>
              <a:t>\</a:t>
            </a:r>
            <a:r>
              <a:rPr lang="en-US" sz="2800" b="1" dirty="0" err="1">
                <a:latin typeface="Athanasius" pitchFamily="2" charset="0"/>
              </a:rPr>
              <a:t>bhou`èi</a:t>
            </a:r>
            <a:r>
              <a:rPr lang="en-US" sz="2800" b="1" dirty="0">
                <a:latin typeface="Athanasius" pitchFamily="2" charset="0"/>
              </a:rPr>
              <a:t>. Na\; `</a:t>
            </a:r>
            <a:r>
              <a:rPr lang="en-US" sz="2800" b="1" dirty="0" err="1">
                <a:latin typeface="Athanasius" pitchFamily="2" charset="0"/>
              </a:rPr>
              <a:t>èeroi</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 `</a:t>
            </a:r>
            <a:r>
              <a:rPr lang="en-US" sz="2800" b="1" dirty="0" err="1">
                <a:latin typeface="Athanasius" pitchFamily="2" charset="0"/>
              </a:rPr>
              <a:t>èn'ht</a:t>
            </a:r>
            <a:r>
              <a:rPr lang="en-US" sz="2800" b="1" dirty="0">
                <a:latin typeface="Athanasius" pitchFamily="2" charset="0"/>
              </a:rPr>
              <a:t>&gt; `</a:t>
            </a:r>
            <a:r>
              <a:rPr lang="en-US" sz="2800" b="1" dirty="0" err="1">
                <a:latin typeface="Athanasius" pitchFamily="2" charset="0"/>
              </a:rPr>
              <a:t>èmmon</a:t>
            </a:r>
            <a:r>
              <a:rPr lang="en-US" sz="2800" b="1" dirty="0">
                <a:latin typeface="Athanasius" pitchFamily="2" charset="0"/>
              </a:rPr>
              <a:t> </a:t>
            </a:r>
            <a:r>
              <a:rPr lang="en-US" sz="2800" b="1" dirty="0" err="1">
                <a:latin typeface="Athanasius" pitchFamily="2" charset="0"/>
              </a:rPr>
              <a:t>kan</a:t>
            </a:r>
            <a:r>
              <a:rPr lang="en-US" sz="2800" b="1" dirty="0">
                <a:latin typeface="Athanasius" pitchFamily="2" charset="0"/>
              </a:rPr>
              <a:t> </a:t>
            </a:r>
            <a:r>
              <a:rPr lang="en-US" sz="2800" b="1" dirty="0" err="1">
                <a:latin typeface="Athanasius" pitchFamily="2" charset="0"/>
              </a:rPr>
              <a:t>eqbe</a:t>
            </a:r>
            <a:r>
              <a:rPr lang="en-US" sz="2800" b="1" dirty="0">
                <a:latin typeface="Athanasius" pitchFamily="2" charset="0"/>
              </a:rPr>
              <a:t> </a:t>
            </a:r>
            <a:r>
              <a:rPr lang="en-US" sz="2800" b="1" dirty="0" err="1">
                <a:latin typeface="Athanasius" pitchFamily="2" charset="0"/>
              </a:rPr>
              <a:t>ni`è</a:t>
            </a:r>
            <a:r>
              <a:rPr lang="en-US" sz="2800" b="1" dirty="0">
                <a:latin typeface="Athanasius" pitchFamily="2" charset="0"/>
              </a:rPr>
              <a:t>\</a:t>
            </a:r>
            <a:r>
              <a:rPr lang="en-US" sz="2800" b="1" dirty="0" err="1">
                <a:latin typeface="Athanasius" pitchFamily="2" charset="0"/>
              </a:rPr>
              <a:t>bhou`èi</a:t>
            </a:r>
            <a:r>
              <a:rPr lang="en-US" sz="2800" b="1" dirty="0">
                <a:latin typeface="Athanasius" pitchFamily="2" charset="0"/>
              </a:rPr>
              <a:t> </a:t>
            </a:r>
            <a:r>
              <a:rPr lang="en-US" sz="2800" b="1" dirty="0" err="1">
                <a:latin typeface="Athanasius" pitchFamily="2" charset="0"/>
              </a:rPr>
              <a:t>na</a:t>
            </a:r>
            <a:r>
              <a:rPr lang="en-US" sz="2800" b="1" dirty="0">
                <a:latin typeface="Athanasius" pitchFamily="2" charset="0"/>
              </a:rPr>
              <a:t>\; `</a:t>
            </a:r>
            <a:r>
              <a:rPr lang="en-US" sz="2800" b="1" dirty="0" err="1">
                <a:latin typeface="Athanasius" pitchFamily="2" charset="0"/>
              </a:rPr>
              <a:t>èeroi</a:t>
            </a:r>
            <a:r>
              <a:rPr lang="en-US" sz="2800" b="1" dirty="0">
                <a:latin typeface="Athanasius" pitchFamily="2" charset="0"/>
              </a:rPr>
              <a:t> &gt; </a:t>
            </a:r>
            <a:r>
              <a:rPr lang="en-US" sz="2800" b="1" dirty="0" err="1">
                <a:latin typeface="Athanasius" pitchFamily="2" charset="0"/>
              </a:rPr>
              <a:t>Amhn</a:t>
            </a:r>
            <a:r>
              <a:rPr lang="en-US" sz="2800" b="1" dirty="0">
                <a:latin typeface="Athanasius" pitchFamily="2" charset="0"/>
              </a:rPr>
              <a:t> `</a:t>
            </a:r>
            <a:r>
              <a:rPr lang="en-US" sz="2800" b="1" dirty="0" err="1">
                <a:latin typeface="Athanasius" pitchFamily="2" charset="0"/>
              </a:rPr>
              <a:t>èamhn</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vheqna</a:t>
            </a:r>
            <a:r>
              <a:rPr lang="en-US" sz="2800" b="1" dirty="0">
                <a:latin typeface="Athanasius" pitchFamily="2" charset="0"/>
              </a:rPr>
              <a:t>\; `</a:t>
            </a:r>
            <a:r>
              <a:rPr lang="en-US" sz="2800" b="1" dirty="0" err="1">
                <a:latin typeface="Athanasius" pitchFamily="2" charset="0"/>
              </a:rPr>
              <a:t>èeroi</a:t>
            </a:r>
            <a:r>
              <a:rPr lang="en-US" sz="2800" b="1" dirty="0">
                <a:latin typeface="Athanasius" pitchFamily="2" charset="0"/>
              </a:rPr>
              <a:t> </a:t>
            </a:r>
            <a:r>
              <a:rPr lang="en-US" sz="2800" b="1" dirty="0" err="1">
                <a:latin typeface="Athanasius" pitchFamily="2" charset="0"/>
              </a:rPr>
              <a:t>ni`è</a:t>
            </a:r>
            <a:r>
              <a:rPr lang="en-US" sz="2800" b="1" dirty="0">
                <a:latin typeface="Athanasius" pitchFamily="2" charset="0"/>
              </a:rPr>
              <a:t>\</a:t>
            </a:r>
            <a:r>
              <a:rPr lang="en-US" sz="2800" b="1" dirty="0" err="1">
                <a:latin typeface="Athanasius" pitchFamily="2" charset="0"/>
              </a:rPr>
              <a:t>bhou`èi</a:t>
            </a:r>
            <a:r>
              <a:rPr lang="en-US" sz="2800" b="1" dirty="0">
                <a:latin typeface="Athanasius" pitchFamily="2" charset="0"/>
              </a:rPr>
              <a:t> `</a:t>
            </a:r>
            <a:r>
              <a:rPr lang="en-US" sz="2800" b="1" dirty="0" err="1">
                <a:latin typeface="Athanasius" pitchFamily="2" charset="0"/>
              </a:rPr>
              <a:t>èe;ra</a:t>
            </a:r>
            <a:r>
              <a:rPr lang="en-US" sz="2800" b="1" dirty="0">
                <a:latin typeface="Athanasius" pitchFamily="2" charset="0"/>
              </a:rPr>
              <a:t> `</a:t>
            </a:r>
            <a:r>
              <a:rPr lang="en-US" sz="2800" b="1" dirty="0" err="1">
                <a:latin typeface="Athanasius" pitchFamily="2" charset="0"/>
              </a:rPr>
              <a:t>èmmwou</a:t>
            </a:r>
            <a:r>
              <a:rPr lang="en-US" sz="2800" b="1" dirty="0">
                <a:latin typeface="Athanasius" pitchFamily="2" charset="0"/>
              </a:rPr>
              <a:t> </a:t>
            </a:r>
            <a:r>
              <a:rPr lang="en-US" sz="2800" b="1" dirty="0" err="1">
                <a:latin typeface="Athanasius" pitchFamily="2" charset="0"/>
              </a:rPr>
              <a:t>ef`èeaitou</a:t>
            </a:r>
            <a:r>
              <a:rPr lang="en-US" sz="2800" b="1" dirty="0">
                <a:latin typeface="Athanasius" pitchFamily="2" charset="0"/>
              </a:rPr>
              <a:t> \</a:t>
            </a:r>
            <a:r>
              <a:rPr lang="en-US" sz="2800" b="1" dirty="0" err="1">
                <a:latin typeface="Athanasius" pitchFamily="2" charset="0"/>
              </a:rPr>
              <a:t>wf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anni</a:t>
            </a:r>
            <a:r>
              <a:rPr lang="en-US" sz="2800" b="1" dirty="0">
                <a:latin typeface="Athanasius" pitchFamily="2" charset="0"/>
              </a:rPr>
              <a:t>]; `</a:t>
            </a:r>
            <a:r>
              <a:rPr lang="en-US" sz="2800" b="1" dirty="0" err="1">
                <a:latin typeface="Athanasius" pitchFamily="2" charset="0"/>
              </a:rPr>
              <a:t>èenai</a:t>
            </a:r>
            <a:r>
              <a:rPr lang="en-US" sz="2800" b="1" dirty="0">
                <a:latin typeface="Athanasius" pitchFamily="2" charset="0"/>
              </a:rPr>
              <a:t> </a:t>
            </a:r>
            <a:r>
              <a:rPr lang="en-US" sz="2800" b="1" dirty="0" err="1">
                <a:latin typeface="Athanasius" pitchFamily="2" charset="0"/>
              </a:rPr>
              <a:t>ef`èeaitou</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na</a:t>
            </a:r>
            <a:r>
              <a:rPr lang="en-US" sz="2800" b="1" dirty="0">
                <a:latin typeface="Athanasius" pitchFamily="2" charset="0"/>
              </a:rPr>
              <a:t>]</a:t>
            </a:r>
            <a:r>
              <a:rPr lang="en-US" sz="2800" b="1" dirty="0" err="1">
                <a:latin typeface="Athanasius" pitchFamily="2" charset="0"/>
              </a:rPr>
              <a:t>enhi</a:t>
            </a:r>
            <a:r>
              <a:rPr lang="en-US" sz="2800" b="1" dirty="0">
                <a:latin typeface="Athanasius" pitchFamily="2" charset="0"/>
              </a:rPr>
              <a:t> \a `</a:t>
            </a:r>
            <a:r>
              <a:rPr lang="en-US" sz="2800" b="1" dirty="0" err="1">
                <a:latin typeface="Athanasius" pitchFamily="2" charset="0"/>
              </a:rPr>
              <a:t>èviwt</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vh`èetetennaer`èetin</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paran</a:t>
            </a:r>
            <a:r>
              <a:rPr lang="en-US" sz="2800" b="1" dirty="0">
                <a:latin typeface="Athanasius" pitchFamily="2" charset="0"/>
              </a:rPr>
              <a:t> </a:t>
            </a:r>
            <a:r>
              <a:rPr lang="en-US" sz="2800" b="1" dirty="0" err="1">
                <a:latin typeface="Athanasius" pitchFamily="2" charset="0"/>
              </a:rPr>
              <a:t>ei`èeaif</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èntefsi`èwou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Viwt</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èP</a:t>
            </a:r>
            <a:r>
              <a:rPr lang="en-US" sz="2800" b="1" dirty="0">
                <a:latin typeface="Athanasius" pitchFamily="2" charset="0"/>
              </a:rPr>
              <a:t>]</a:t>
            </a:r>
            <a:r>
              <a:rPr lang="en-US" sz="2800" b="1" dirty="0" err="1">
                <a:latin typeface="Athanasius" pitchFamily="2" charset="0"/>
              </a:rPr>
              <a:t>hri</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vh`èetetennaer`èetin</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paran</a:t>
            </a:r>
            <a:r>
              <a:rPr lang="en-US" sz="2800" b="1" dirty="0">
                <a:latin typeface="Athanasius" pitchFamily="2" charset="0"/>
              </a:rPr>
              <a:t> </a:t>
            </a:r>
            <a:r>
              <a:rPr lang="en-US" sz="2800" b="1" dirty="0" err="1">
                <a:latin typeface="Athanasius" pitchFamily="2" charset="0"/>
              </a:rPr>
              <a:t>vai</a:t>
            </a:r>
            <a:r>
              <a:rPr lang="en-US" sz="2800" b="1" dirty="0">
                <a:latin typeface="Athanasius" pitchFamily="2" charset="0"/>
              </a:rPr>
              <a:t> ;</a:t>
            </a:r>
            <a:r>
              <a:rPr lang="en-US" sz="2800" b="1" dirty="0" err="1">
                <a:latin typeface="Athanasius" pitchFamily="2" charset="0"/>
              </a:rPr>
              <a:t>naaif</a:t>
            </a:r>
            <a:r>
              <a:rPr lang="en-US" sz="2800" b="1" dirty="0">
                <a:latin typeface="Athanasius" pitchFamily="2" charset="0"/>
              </a:rPr>
              <a:t>. E]</a:t>
            </a:r>
            <a:r>
              <a:rPr lang="en-US" sz="2800" b="1" dirty="0" err="1">
                <a:latin typeface="Athanasius" pitchFamily="2" charset="0"/>
              </a:rPr>
              <a:t>wp</a:t>
            </a:r>
            <a:r>
              <a:rPr lang="en-US" sz="2800" b="1" dirty="0">
                <a:latin typeface="Athanasius" pitchFamily="2" charset="0"/>
              </a:rPr>
              <a:t> </a:t>
            </a:r>
            <a:r>
              <a:rPr lang="en-US" sz="2800" b="1" dirty="0" err="1">
                <a:latin typeface="Athanasius" pitchFamily="2" charset="0"/>
              </a:rPr>
              <a:t>tetenmei</a:t>
            </a:r>
            <a:r>
              <a:rPr lang="en-US" sz="2800" b="1" dirty="0">
                <a:latin typeface="Athanasius" pitchFamily="2" charset="0"/>
              </a:rPr>
              <a:t> `</a:t>
            </a:r>
            <a:r>
              <a:rPr lang="en-US" sz="2800" b="1" dirty="0" err="1">
                <a:latin typeface="Athanasius" pitchFamily="2" charset="0"/>
              </a:rPr>
              <a:t>èmmoi</a:t>
            </a:r>
            <a:r>
              <a:rPr lang="en-US" sz="2800" b="1" dirty="0">
                <a:latin typeface="Athanasius" pitchFamily="2" charset="0"/>
              </a:rPr>
              <a:t> </a:t>
            </a:r>
            <a:r>
              <a:rPr lang="en-US" sz="2800" b="1" dirty="0" err="1">
                <a:latin typeface="Athanasius" pitchFamily="2" charset="0"/>
              </a:rPr>
              <a:t>tetenna`èare</a:t>
            </a:r>
            <a:r>
              <a:rPr lang="en-US" sz="2800" b="1" dirty="0">
                <a:latin typeface="Athanasius" pitchFamily="2" charset="0"/>
              </a:rPr>
              <a:t>\ `</a:t>
            </a:r>
            <a:r>
              <a:rPr lang="en-US" sz="2800" b="1" dirty="0" err="1">
                <a:latin typeface="Athanasius" pitchFamily="2" charset="0"/>
              </a:rPr>
              <a:t>èenaentolh</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eqna</a:t>
            </a:r>
            <a:r>
              <a:rPr lang="en-US" sz="2800" b="1" dirty="0">
                <a:latin typeface="Athanasius" pitchFamily="2" charset="0"/>
              </a:rPr>
              <a:t>;\o `</a:t>
            </a:r>
            <a:r>
              <a:rPr lang="en-US" sz="2800" b="1" dirty="0" err="1">
                <a:latin typeface="Athanasius" pitchFamily="2" charset="0"/>
              </a:rPr>
              <a:t>èeViwt</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ef`èe;nwten</a:t>
            </a:r>
            <a:r>
              <a:rPr lang="en-US" sz="2800" b="1" dirty="0">
                <a:latin typeface="Athanasius" pitchFamily="2" charset="0"/>
              </a:rPr>
              <a:t> `</a:t>
            </a:r>
            <a:r>
              <a:rPr lang="en-US" sz="2800" b="1" dirty="0" err="1">
                <a:latin typeface="Athanasius" pitchFamily="2" charset="0"/>
              </a:rPr>
              <a:t>ènkeparaklhton</a:t>
            </a:r>
            <a:r>
              <a:rPr lang="en-US" sz="2800" b="1" dirty="0">
                <a:latin typeface="Athanasius" pitchFamily="2" charset="0"/>
              </a:rPr>
              <a:t> &gt; \</a:t>
            </a:r>
            <a:r>
              <a:rPr lang="en-US" sz="2800" b="1" dirty="0" err="1">
                <a:latin typeface="Athanasius" pitchFamily="2" charset="0"/>
              </a:rPr>
              <a:t>ina</a:t>
            </a:r>
            <a:r>
              <a:rPr lang="en-US" sz="2800" b="1" dirty="0">
                <a:latin typeface="Athanasius" pitchFamily="2" charset="0"/>
              </a:rPr>
              <a:t> `</a:t>
            </a:r>
            <a:r>
              <a:rPr lang="en-US" sz="2800" b="1" dirty="0" err="1">
                <a:latin typeface="Athanasius" pitchFamily="2" charset="0"/>
              </a:rPr>
              <a:t>èntef</a:t>
            </a:r>
            <a:r>
              <a:rPr lang="en-US" sz="2800" b="1" dirty="0">
                <a:latin typeface="Athanasius" pitchFamily="2" charset="0"/>
              </a:rPr>
              <a:t>]</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nemwten</a:t>
            </a:r>
            <a:r>
              <a:rPr lang="en-US" sz="2800" b="1" dirty="0">
                <a:latin typeface="Athanasius" pitchFamily="2" charset="0"/>
              </a:rPr>
              <a:t> ]a `</a:t>
            </a:r>
            <a:r>
              <a:rPr lang="en-US" sz="2800" b="1" dirty="0" err="1">
                <a:latin typeface="Athanasius" pitchFamily="2" charset="0"/>
              </a:rPr>
              <a:t>èene</a:t>
            </a:r>
            <a:r>
              <a:rPr lang="en-US" sz="2800" b="1" dirty="0">
                <a:latin typeface="Athanasius" pitchFamily="2" charset="0"/>
              </a:rPr>
              <a:t>\ &gt; </a:t>
            </a:r>
            <a:r>
              <a:rPr lang="en-US" sz="2800" b="1" dirty="0" err="1">
                <a:latin typeface="Athanasius" pitchFamily="2" charset="0"/>
              </a:rPr>
              <a:t>Pipn</a:t>
            </a:r>
            <a:r>
              <a:rPr lang="en-US" sz="2800" b="1" dirty="0">
                <a:latin typeface="Athanasius" pitchFamily="2" charset="0"/>
              </a:rPr>
              <a:t>/a/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meqmhi</a:t>
            </a:r>
            <a:r>
              <a:rPr lang="en-US" sz="2800" b="1" dirty="0">
                <a:latin typeface="Athanasius" pitchFamily="2" charset="0"/>
              </a:rPr>
              <a:t> </a:t>
            </a:r>
            <a:r>
              <a:rPr lang="en-US" sz="2800" b="1" dirty="0" err="1">
                <a:latin typeface="Athanasius" pitchFamily="2" charset="0"/>
              </a:rPr>
              <a:t>vh</a:t>
            </a:r>
            <a:r>
              <a:rPr lang="en-US" sz="2800" b="1" dirty="0">
                <a:latin typeface="Athanasius" pitchFamily="2" charset="0"/>
              </a:rPr>
              <a:t> `</a:t>
            </a:r>
            <a:r>
              <a:rPr lang="en-US" sz="2800" b="1" dirty="0" err="1">
                <a:latin typeface="Athanasius" pitchFamily="2" charset="0"/>
              </a:rPr>
              <a:t>èete</a:t>
            </a:r>
            <a:r>
              <a:rPr lang="en-US" sz="2800" b="1" dirty="0">
                <a:latin typeface="Athanasius" pitchFamily="2" charset="0"/>
              </a:rPr>
              <a:t> `</a:t>
            </a:r>
            <a:r>
              <a:rPr lang="en-US" sz="2800" b="1" dirty="0" err="1">
                <a:latin typeface="Athanasius" pitchFamily="2" charset="0"/>
              </a:rPr>
              <a:t>èmmon</a:t>
            </a:r>
            <a:r>
              <a:rPr lang="en-US" sz="2800" b="1" dirty="0">
                <a:latin typeface="Athanasius" pitchFamily="2" charset="0"/>
              </a:rPr>
              <a:t> `è]</a:t>
            </a:r>
            <a:r>
              <a:rPr lang="en-US" sz="2800" b="1" dirty="0" err="1">
                <a:latin typeface="Athanasius" pitchFamily="2" charset="0"/>
              </a:rPr>
              <a:t>jom</a:t>
            </a:r>
            <a:r>
              <a:rPr lang="en-US" sz="2800" b="1" dirty="0">
                <a:latin typeface="Athanasius" pitchFamily="2" charset="0"/>
              </a:rPr>
              <a:t> `</a:t>
            </a:r>
            <a:r>
              <a:rPr lang="en-US" sz="2800" b="1" dirty="0" err="1">
                <a:latin typeface="Athanasius" pitchFamily="2" charset="0"/>
              </a:rPr>
              <a:t>èmpikocmoc</a:t>
            </a:r>
            <a:r>
              <a:rPr lang="en-US" sz="2800" b="1" dirty="0">
                <a:latin typeface="Athanasius" pitchFamily="2" charset="0"/>
              </a:rPr>
              <a:t> `</a:t>
            </a:r>
            <a:r>
              <a:rPr lang="en-US" sz="2800" b="1" dirty="0" err="1">
                <a:latin typeface="Athanasius" pitchFamily="2" charset="0"/>
              </a:rPr>
              <a:t>èe</a:t>
            </a:r>
            <a:r>
              <a:rPr lang="en-US" sz="2800" b="1" dirty="0">
                <a:latin typeface="Athanasius" pitchFamily="2" charset="0"/>
              </a:rPr>
              <a:t>]</a:t>
            </a:r>
            <a:r>
              <a:rPr lang="en-US" sz="2800" b="1" dirty="0" err="1">
                <a:latin typeface="Athanasius" pitchFamily="2" charset="0"/>
              </a:rPr>
              <a:t>opf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èfnau</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an &gt; </a:t>
            </a:r>
            <a:r>
              <a:rPr lang="en-US" sz="2800" b="1" dirty="0" err="1">
                <a:latin typeface="Athanasius" pitchFamily="2" charset="0"/>
              </a:rPr>
              <a:t>oude</a:t>
            </a:r>
            <a:r>
              <a:rPr lang="en-US" sz="2800" b="1" dirty="0">
                <a:latin typeface="Athanasius" pitchFamily="2" charset="0"/>
              </a:rPr>
              <a:t> `</a:t>
            </a:r>
            <a:r>
              <a:rPr lang="en-US" sz="2800" b="1" dirty="0" err="1">
                <a:latin typeface="Athanasius" pitchFamily="2" charset="0"/>
              </a:rPr>
              <a:t>èn`èfcwoun</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an &gt; `</a:t>
            </a:r>
            <a:r>
              <a:rPr lang="en-US" sz="2800" b="1" dirty="0" err="1">
                <a:latin typeface="Athanasius" pitchFamily="2" charset="0"/>
              </a:rPr>
              <a:t>ènqwten</a:t>
            </a:r>
            <a:r>
              <a:rPr lang="en-US" sz="2800" b="1" dirty="0">
                <a:latin typeface="Athanasius" pitchFamily="2" charset="0"/>
              </a:rPr>
              <a:t> de </a:t>
            </a:r>
            <a:r>
              <a:rPr lang="en-US" sz="2800" b="1" dirty="0" err="1">
                <a:latin typeface="Athanasius" pitchFamily="2" charset="0"/>
              </a:rPr>
              <a:t>tetencwoun</a:t>
            </a:r>
            <a:r>
              <a:rPr lang="en-US" sz="2800" b="1" dirty="0">
                <a:latin typeface="Athanasius" pitchFamily="2" charset="0"/>
              </a:rPr>
              <a:t> `</a:t>
            </a:r>
            <a:r>
              <a:rPr lang="en-US" sz="2800" b="1" dirty="0" err="1">
                <a:latin typeface="Athanasius" pitchFamily="2" charset="0"/>
              </a:rPr>
              <a:t>èmmof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af</a:t>
            </a:r>
            <a:r>
              <a:rPr lang="en-US" sz="2800" b="1" dirty="0">
                <a:latin typeface="Athanasius" pitchFamily="2" charset="0"/>
              </a:rPr>
              <a:t>]op </a:t>
            </a:r>
            <a:r>
              <a:rPr lang="en-US" sz="2800" b="1" dirty="0" err="1">
                <a:latin typeface="Athanasius" pitchFamily="2" charset="0"/>
              </a:rPr>
              <a:t>nemwten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ef`èe</a:t>
            </a:r>
            <a:r>
              <a:rPr lang="en-US" sz="2800" b="1" dirty="0">
                <a:latin typeface="Athanasius" pitchFamily="2" charset="0"/>
              </a:rPr>
              <a:t>]</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qhnou</a:t>
            </a:r>
            <a:r>
              <a:rPr lang="en-US" sz="2800" b="1" dirty="0">
                <a:latin typeface="Athanasius" pitchFamily="2" charset="0"/>
              </a:rPr>
              <a:t>. </a:t>
            </a:r>
            <a:r>
              <a:rPr lang="en-US" sz="2800" b="1" dirty="0" err="1">
                <a:latin typeface="Athanasius" pitchFamily="2" charset="0"/>
              </a:rPr>
              <a:t>Nnaxa</a:t>
            </a:r>
            <a:r>
              <a:rPr lang="en-US" sz="2800" b="1" dirty="0">
                <a:latin typeface="Athanasius" pitchFamily="2" charset="0"/>
              </a:rPr>
              <a:t> </a:t>
            </a:r>
            <a:r>
              <a:rPr lang="en-US" sz="2800" b="1" dirty="0" err="1">
                <a:latin typeface="Athanasius" pitchFamily="2" charset="0"/>
              </a:rPr>
              <a:t>qhnou</a:t>
            </a:r>
            <a:r>
              <a:rPr lang="en-US" sz="2800" b="1" dirty="0">
                <a:latin typeface="Athanasius" pitchFamily="2" charset="0"/>
              </a:rPr>
              <a:t> `</a:t>
            </a:r>
            <a:r>
              <a:rPr lang="en-US" sz="2800" b="1" dirty="0" err="1">
                <a:latin typeface="Athanasius" pitchFamily="2" charset="0"/>
              </a:rPr>
              <a:t>èeretenoi</a:t>
            </a:r>
            <a:r>
              <a:rPr lang="en-US" sz="2800" b="1" dirty="0">
                <a:latin typeface="Athanasius" pitchFamily="2" charset="0"/>
              </a:rPr>
              <a:t> `</a:t>
            </a:r>
            <a:r>
              <a:rPr lang="en-US" sz="2800" b="1" dirty="0" err="1">
                <a:latin typeface="Athanasius" pitchFamily="2" charset="0"/>
              </a:rPr>
              <a:t>ènorvanoc</a:t>
            </a:r>
            <a:r>
              <a:rPr lang="en-US" sz="2800" b="1" dirty="0">
                <a:latin typeface="Athanasius" pitchFamily="2" charset="0"/>
              </a:rPr>
              <a:t> &gt; ;</a:t>
            </a:r>
            <a:r>
              <a:rPr lang="en-US" sz="2800" b="1" dirty="0" err="1">
                <a:latin typeface="Athanasius" pitchFamily="2" charset="0"/>
              </a:rPr>
              <a:t>nhou</a:t>
            </a:r>
            <a:r>
              <a:rPr lang="en-US" sz="2800" b="1" dirty="0">
                <a:latin typeface="Athanasius" pitchFamily="2" charset="0"/>
              </a:rPr>
              <a:t> \</a:t>
            </a:r>
            <a:r>
              <a:rPr lang="en-US" sz="2800" b="1" dirty="0" err="1">
                <a:latin typeface="Athanasius" pitchFamily="2" charset="0"/>
              </a:rPr>
              <a:t>arwten</a:t>
            </a:r>
            <a:r>
              <a:rPr lang="en-US" sz="2800" b="1" dirty="0">
                <a:latin typeface="Athanasius" pitchFamily="2" charset="0"/>
              </a:rPr>
              <a:t>.</a:t>
            </a:r>
          </a:p>
          <a:p>
            <a:pPr marL="0" indent="0" algn="just">
              <a:buNone/>
            </a:pPr>
            <a:r>
              <a:rPr lang="en-US" sz="2800" b="1" dirty="0" err="1">
                <a:latin typeface="Athanasius" pitchFamily="2" charset="0"/>
              </a:rPr>
              <a:t>Eti</a:t>
            </a:r>
            <a:r>
              <a:rPr lang="en-US" sz="2800" b="1" dirty="0">
                <a:latin typeface="Athanasius" pitchFamily="2" charset="0"/>
              </a:rPr>
              <a:t> </a:t>
            </a:r>
            <a:r>
              <a:rPr lang="en-US" sz="2800" b="1" dirty="0" err="1">
                <a:latin typeface="Athanasius" pitchFamily="2" charset="0"/>
              </a:rPr>
              <a:t>kekouji</a:t>
            </a:r>
            <a:r>
              <a:rPr lang="en-US" sz="2800" b="1" dirty="0">
                <a:latin typeface="Athanasius" pitchFamily="2" charset="0"/>
              </a:rPr>
              <a:t> </a:t>
            </a:r>
            <a:r>
              <a:rPr lang="en-US" sz="2800" b="1" dirty="0" err="1">
                <a:latin typeface="Athanasius" pitchFamily="2" charset="0"/>
              </a:rPr>
              <a:t>pikocmoc</a:t>
            </a:r>
            <a:r>
              <a:rPr lang="en-US" sz="2800" b="1" dirty="0">
                <a:latin typeface="Athanasius" pitchFamily="2" charset="0"/>
              </a:rPr>
              <a:t> </a:t>
            </a:r>
            <a:r>
              <a:rPr lang="en-US" sz="2800" b="1" dirty="0" err="1">
                <a:latin typeface="Athanasius" pitchFamily="2" charset="0"/>
              </a:rPr>
              <a:t>nanau</a:t>
            </a:r>
            <a:r>
              <a:rPr lang="en-US" sz="2800" b="1" dirty="0">
                <a:latin typeface="Athanasius" pitchFamily="2" charset="0"/>
              </a:rPr>
              <a:t> `</a:t>
            </a:r>
            <a:r>
              <a:rPr lang="en-US" sz="2800" b="1" dirty="0" err="1">
                <a:latin typeface="Athanasius" pitchFamily="2" charset="0"/>
              </a:rPr>
              <a:t>èeroi</a:t>
            </a:r>
            <a:r>
              <a:rPr lang="en-US" sz="2800" b="1" dirty="0">
                <a:latin typeface="Athanasius" pitchFamily="2" charset="0"/>
              </a:rPr>
              <a:t> an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de </a:t>
            </a:r>
            <a:r>
              <a:rPr lang="en-US" sz="2800" b="1" dirty="0" err="1">
                <a:latin typeface="Athanasius" pitchFamily="2" charset="0"/>
              </a:rPr>
              <a:t>tetennanau</a:t>
            </a:r>
            <a:r>
              <a:rPr lang="en-US" sz="2800" b="1" dirty="0">
                <a:latin typeface="Athanasius" pitchFamily="2" charset="0"/>
              </a:rPr>
              <a:t> `</a:t>
            </a:r>
            <a:r>
              <a:rPr lang="en-US" sz="2800" b="1" dirty="0" err="1">
                <a:latin typeface="Athanasius" pitchFamily="2" charset="0"/>
              </a:rPr>
              <a:t>èeroi</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wn</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wten</a:t>
            </a:r>
            <a:r>
              <a:rPr lang="en-US" sz="2800" b="1" dirty="0">
                <a:latin typeface="Athanasius" pitchFamily="2" charset="0"/>
              </a:rPr>
              <a:t> `</a:t>
            </a:r>
            <a:r>
              <a:rPr lang="en-US" sz="2800" b="1" dirty="0" err="1">
                <a:latin typeface="Athanasius" pitchFamily="2" charset="0"/>
              </a:rPr>
              <a:t>èereten`èewn</a:t>
            </a:r>
            <a:r>
              <a:rPr lang="en-US" sz="2800" b="1" dirty="0">
                <a:latin typeface="Athanasius" pitchFamily="2" charset="0"/>
              </a:rPr>
              <a:t>' &gt;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pi`èe</a:t>
            </a:r>
            <a:r>
              <a:rPr lang="en-US" sz="2800" b="1" dirty="0">
                <a:latin typeface="Athanasius" pitchFamily="2" charset="0"/>
              </a:rPr>
              <a:t>\</a:t>
            </a:r>
            <a:r>
              <a:rPr lang="en-US" sz="2800" b="1" dirty="0" err="1">
                <a:latin typeface="Athanasius" pitchFamily="2" charset="0"/>
              </a:rPr>
              <a:t>oou</a:t>
            </a:r>
            <a:r>
              <a:rPr lang="en-US" sz="2800" b="1" dirty="0">
                <a:latin typeface="Athanasius" pitchFamily="2" charset="0"/>
              </a:rPr>
              <a:t> `</a:t>
            </a:r>
            <a:r>
              <a:rPr lang="en-US" sz="2800" b="1" dirty="0" err="1">
                <a:latin typeface="Athanasius" pitchFamily="2" charset="0"/>
              </a:rPr>
              <a:t>èete`èmmau</a:t>
            </a:r>
            <a:r>
              <a:rPr lang="en-US" sz="2800" b="1" dirty="0">
                <a:latin typeface="Athanasius" pitchFamily="2" charset="0"/>
              </a:rPr>
              <a:t> `</a:t>
            </a:r>
            <a:r>
              <a:rPr lang="en-US" sz="2800" b="1" dirty="0" err="1">
                <a:latin typeface="Athanasius" pitchFamily="2" charset="0"/>
              </a:rPr>
              <a:t>èereten`èe`èemi</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èn`è'rhi</a:t>
            </a:r>
            <a:r>
              <a:rPr lang="en-US" sz="2800" b="1" dirty="0">
                <a:latin typeface="Athanasius" pitchFamily="2" charset="0"/>
              </a:rPr>
              <a:t> `</a:t>
            </a:r>
            <a:r>
              <a:rPr lang="en-US" sz="2800" b="1" dirty="0" err="1">
                <a:latin typeface="Athanasius" pitchFamily="2" charset="0"/>
              </a:rPr>
              <a:t>èn'ht</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\w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qhnou</a:t>
            </a:r>
            <a:r>
              <a:rPr lang="en-US" sz="2800" b="1" dirty="0">
                <a:latin typeface="Athanasius" pitchFamily="2" charset="0"/>
              </a:rPr>
              <a:t>. </a:t>
            </a:r>
            <a:r>
              <a:rPr lang="en-US" sz="2800" b="1" dirty="0" err="1">
                <a:latin typeface="Athanasius" pitchFamily="2" charset="0"/>
              </a:rPr>
              <a:t>Vh`èete</a:t>
            </a:r>
            <a:r>
              <a:rPr lang="en-US" sz="2800" b="1" dirty="0">
                <a:latin typeface="Athanasius" pitchFamily="2" charset="0"/>
              </a:rPr>
              <a:t> </a:t>
            </a:r>
            <a:r>
              <a:rPr lang="en-US" sz="2800" b="1" dirty="0" err="1">
                <a:latin typeface="Athanasius" pitchFamily="2" charset="0"/>
              </a:rPr>
              <a:t>naentolh</a:t>
            </a:r>
            <a:r>
              <a:rPr lang="en-US" sz="2800" b="1" dirty="0">
                <a:latin typeface="Athanasius" pitchFamily="2" charset="0"/>
              </a:rPr>
              <a:t> `</a:t>
            </a:r>
            <a:r>
              <a:rPr lang="en-US" sz="2800" b="1" dirty="0" err="1">
                <a:latin typeface="Athanasius" pitchFamily="2" charset="0"/>
              </a:rPr>
              <a:t>èntotf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et`èare</a:t>
            </a:r>
            <a:r>
              <a:rPr lang="en-US" sz="2800" b="1" dirty="0">
                <a:latin typeface="Athanasius" pitchFamily="2" charset="0"/>
              </a:rPr>
              <a:t>\ `</a:t>
            </a:r>
            <a:r>
              <a:rPr lang="en-US" sz="2800" b="1" dirty="0" err="1">
                <a:latin typeface="Athanasius" pitchFamily="2" charset="0"/>
              </a:rPr>
              <a:t>èerwou</a:t>
            </a:r>
            <a:r>
              <a:rPr lang="en-US" sz="2800" b="1" dirty="0">
                <a:latin typeface="Athanasius" pitchFamily="2" charset="0"/>
              </a:rPr>
              <a:t> &gt; </a:t>
            </a:r>
            <a:r>
              <a:rPr lang="en-US" sz="2800" b="1" dirty="0" err="1">
                <a:latin typeface="Athanasius" pitchFamily="2" charset="0"/>
              </a:rPr>
              <a:t>vh`èete`èmmau</a:t>
            </a:r>
            <a:r>
              <a:rPr lang="en-US" sz="2800" b="1" dirty="0">
                <a:latin typeface="Athanasius" pitchFamily="2" charset="0"/>
              </a:rPr>
              <a:t> </a:t>
            </a:r>
            <a:r>
              <a:rPr lang="en-US" sz="2800" b="1" dirty="0" err="1">
                <a:latin typeface="Athanasius" pitchFamily="2" charset="0"/>
              </a:rPr>
              <a:t>eqmei</a:t>
            </a:r>
            <a:r>
              <a:rPr lang="en-US" sz="2800" b="1" dirty="0">
                <a:latin typeface="Athanasius" pitchFamily="2" charset="0"/>
              </a:rPr>
              <a:t> `</a:t>
            </a:r>
            <a:r>
              <a:rPr lang="en-US" sz="2800" b="1" dirty="0" err="1">
                <a:latin typeface="Athanasius" pitchFamily="2" charset="0"/>
              </a:rPr>
              <a:t>èmmoi</a:t>
            </a:r>
            <a:r>
              <a:rPr lang="en-US" sz="2800" b="1" dirty="0">
                <a:latin typeface="Athanasius" pitchFamily="2" charset="0"/>
              </a:rPr>
              <a:t> &gt; </a:t>
            </a:r>
            <a:r>
              <a:rPr lang="en-US" sz="2800" b="1" dirty="0" err="1">
                <a:latin typeface="Athanasius" pitchFamily="2" charset="0"/>
              </a:rPr>
              <a:t>vh</a:t>
            </a:r>
            <a:r>
              <a:rPr lang="en-US" sz="2800" b="1" dirty="0">
                <a:latin typeface="Athanasius" pitchFamily="2" charset="0"/>
              </a:rPr>
              <a:t> de </a:t>
            </a:r>
            <a:r>
              <a:rPr lang="en-US" sz="2800" b="1" dirty="0" err="1">
                <a:latin typeface="Athanasius" pitchFamily="2" charset="0"/>
              </a:rPr>
              <a:t>eqmei</a:t>
            </a:r>
            <a:r>
              <a:rPr lang="en-US" sz="2800" b="1" dirty="0">
                <a:latin typeface="Athanasius" pitchFamily="2" charset="0"/>
              </a:rPr>
              <a:t> `</a:t>
            </a:r>
            <a:r>
              <a:rPr lang="en-US" sz="2800" b="1" dirty="0" err="1">
                <a:latin typeface="Athanasius" pitchFamily="2" charset="0"/>
              </a:rPr>
              <a:t>èmmoi</a:t>
            </a:r>
            <a:r>
              <a:rPr lang="en-US" sz="2800" b="1" dirty="0">
                <a:latin typeface="Athanasius" pitchFamily="2" charset="0"/>
              </a:rPr>
              <a:t> </a:t>
            </a:r>
            <a:r>
              <a:rPr lang="en-US" sz="2800" b="1" dirty="0" err="1">
                <a:latin typeface="Athanasius" pitchFamily="2" charset="0"/>
              </a:rPr>
              <a:t>ef`èemenritf</a:t>
            </a:r>
            <a:r>
              <a:rPr lang="en-US" sz="2800" b="1" dirty="0">
                <a:latin typeface="Athanasius" pitchFamily="2" charset="0"/>
              </a:rPr>
              <a:t> </a:t>
            </a:r>
            <a:r>
              <a:rPr lang="en-US" sz="2800" b="1" dirty="0" err="1">
                <a:latin typeface="Athanasius" pitchFamily="2" charset="0"/>
              </a:rPr>
              <a:t>nje</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anok</a:t>
            </a:r>
            <a:r>
              <a:rPr lang="en-US" sz="2800" b="1" dirty="0">
                <a:latin typeface="Athanasius" pitchFamily="2" charset="0"/>
              </a:rPr>
              <a:t> \w </a:t>
            </a:r>
            <a:r>
              <a:rPr lang="en-US" sz="2800" b="1" dirty="0" err="1">
                <a:latin typeface="Athanasius" pitchFamily="2" charset="0"/>
              </a:rPr>
              <a:t>ei`èemenritf</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ei`èeouon</a:t>
            </a:r>
            <a:r>
              <a:rPr lang="en-US" sz="2800" b="1" dirty="0">
                <a:latin typeface="Athanasius" pitchFamily="2" charset="0"/>
              </a:rPr>
              <a:t>\t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Ioudac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Piickariwthc</a:t>
            </a:r>
            <a:r>
              <a:rPr lang="en-US" sz="2800" b="1" dirty="0">
                <a:latin typeface="Athanasius" pitchFamily="2" charset="0"/>
              </a:rPr>
              <a:t> an &gt; </a:t>
            </a:r>
            <a:r>
              <a:rPr lang="en-US" sz="2800" b="1" dirty="0" err="1">
                <a:latin typeface="Athanasius" pitchFamily="2" charset="0"/>
              </a:rPr>
              <a:t>je</a:t>
            </a:r>
            <a:r>
              <a:rPr lang="en-US" sz="2800" b="1" dirty="0">
                <a:latin typeface="Athanasius" pitchFamily="2" charset="0"/>
              </a:rPr>
              <a:t> P_ </a:t>
            </a:r>
            <a:r>
              <a:rPr lang="en-US" sz="2800" b="1" dirty="0" err="1">
                <a:latin typeface="Athanasius" pitchFamily="2" charset="0"/>
              </a:rPr>
              <a:t>oupe</a:t>
            </a:r>
            <a:r>
              <a:rPr lang="en-US" sz="2800" b="1" dirty="0">
                <a:latin typeface="Athanasius" pitchFamily="2" charset="0"/>
              </a:rPr>
              <a:t> `</a:t>
            </a:r>
            <a:r>
              <a:rPr lang="en-US" sz="2800" b="1" dirty="0" err="1">
                <a:latin typeface="Athanasius" pitchFamily="2" charset="0"/>
              </a:rPr>
              <a:t>èetaf</a:t>
            </a:r>
            <a:r>
              <a:rPr lang="en-US" sz="2800" b="1" dirty="0">
                <a:latin typeface="Athanasius" pitchFamily="2" charset="0"/>
              </a:rPr>
              <a:t>]</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èxnaouon</a:t>
            </a:r>
            <a:r>
              <a:rPr lang="en-US" sz="2800" b="1" dirty="0">
                <a:latin typeface="Athanasius" pitchFamily="2" charset="0"/>
              </a:rPr>
              <a:t>\k `</a:t>
            </a:r>
            <a:r>
              <a:rPr lang="en-US" sz="2800" b="1" dirty="0" err="1">
                <a:latin typeface="Athanasius" pitchFamily="2" charset="0"/>
              </a:rPr>
              <a:t>èeron</a:t>
            </a:r>
            <a:r>
              <a:rPr lang="en-US" sz="2800" b="1" dirty="0">
                <a:latin typeface="Athanasius" pitchFamily="2" charset="0"/>
              </a:rPr>
              <a:t> `</a:t>
            </a:r>
            <a:r>
              <a:rPr lang="en-US" sz="2800" b="1" dirty="0" err="1">
                <a:latin typeface="Athanasius" pitchFamily="2" charset="0"/>
              </a:rPr>
              <a:t>èanon</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pikocmoc</a:t>
            </a:r>
            <a:r>
              <a:rPr lang="en-US" sz="2800" b="1" dirty="0">
                <a:latin typeface="Athanasius" pitchFamily="2" charset="0"/>
              </a:rPr>
              <a:t> `</a:t>
            </a:r>
            <a:r>
              <a:rPr lang="en-US" sz="2800" b="1" dirty="0" err="1">
                <a:latin typeface="Athanasius" pitchFamily="2" charset="0"/>
              </a:rPr>
              <a:t>ènqof</a:t>
            </a:r>
            <a:r>
              <a:rPr lang="en-US" sz="2800" b="1" dirty="0">
                <a:latin typeface="Athanasius" pitchFamily="2" charset="0"/>
              </a:rPr>
              <a:t> an &gt; </a:t>
            </a:r>
            <a:r>
              <a:rPr lang="en-US" sz="2800" b="1" dirty="0" err="1">
                <a:latin typeface="Athanasius" pitchFamily="2" charset="0"/>
              </a:rPr>
              <a:t>af`èerou`èw</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efjw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vheqmei</a:t>
            </a:r>
            <a:r>
              <a:rPr lang="en-US" sz="2800" b="1" dirty="0">
                <a:latin typeface="Athanasius" pitchFamily="2" charset="0"/>
              </a:rPr>
              <a:t> `</a:t>
            </a:r>
            <a:r>
              <a:rPr lang="en-US" sz="2800" b="1" dirty="0" err="1">
                <a:latin typeface="Athanasius" pitchFamily="2" charset="0"/>
              </a:rPr>
              <a:t>èmmoi</a:t>
            </a:r>
            <a:r>
              <a:rPr lang="en-US" sz="2800" b="1" dirty="0">
                <a:latin typeface="Athanasius" pitchFamily="2" charset="0"/>
              </a:rPr>
              <a:t> </a:t>
            </a:r>
            <a:r>
              <a:rPr lang="en-US" sz="2800" b="1" dirty="0" err="1">
                <a:latin typeface="Athanasius" pitchFamily="2" charset="0"/>
              </a:rPr>
              <a:t>ef`èe`èare</a:t>
            </a:r>
            <a:r>
              <a:rPr lang="en-US" sz="2800" b="1" dirty="0">
                <a:latin typeface="Athanasius" pitchFamily="2" charset="0"/>
              </a:rPr>
              <a:t>\ `</a:t>
            </a:r>
            <a:r>
              <a:rPr lang="en-US" sz="2800" b="1" dirty="0" err="1">
                <a:latin typeface="Athanasius" pitchFamily="2" charset="0"/>
              </a:rPr>
              <a:t>èepacaji</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ef`èemenritf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paiwt</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en`èeèè`èi</a:t>
            </a:r>
            <a:r>
              <a:rPr lang="en-US" sz="2800" b="1" dirty="0">
                <a:latin typeface="Athanasius" pitchFamily="2" charset="0"/>
              </a:rPr>
              <a:t> \</a:t>
            </a:r>
            <a:r>
              <a:rPr lang="en-US" sz="2800" b="1" dirty="0" err="1">
                <a:latin typeface="Athanasius" pitchFamily="2" charset="0"/>
              </a:rPr>
              <a:t>arof</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en`èeqami`èo</a:t>
            </a:r>
            <a:r>
              <a:rPr lang="en-US" sz="2800" b="1" dirty="0">
                <a:latin typeface="Athanasius" pitchFamily="2" charset="0"/>
              </a:rPr>
              <a:t> `</a:t>
            </a:r>
            <a:r>
              <a:rPr lang="en-US" sz="2800" b="1" dirty="0" err="1">
                <a:latin typeface="Athanasius" pitchFamily="2" charset="0"/>
              </a:rPr>
              <a:t>èmpenma`èn</a:t>
            </a:r>
            <a:r>
              <a:rPr lang="en-US" sz="2800" b="1" dirty="0">
                <a:latin typeface="Athanasius" pitchFamily="2" charset="0"/>
              </a:rPr>
              <a:t>]</a:t>
            </a:r>
            <a:r>
              <a:rPr lang="en-US" sz="2800" b="1" dirty="0" err="1">
                <a:latin typeface="Athanasius" pitchFamily="2" charset="0"/>
              </a:rPr>
              <a:t>wpi</a:t>
            </a:r>
            <a:r>
              <a:rPr lang="en-US" sz="2800" b="1" dirty="0">
                <a:latin typeface="Athanasius" pitchFamily="2" charset="0"/>
              </a:rPr>
              <a:t> `</a:t>
            </a:r>
            <a:r>
              <a:rPr lang="en-US" sz="2800" b="1" dirty="0" err="1">
                <a:latin typeface="Athanasius" pitchFamily="2" charset="0"/>
              </a:rPr>
              <a:t>èn'htf</a:t>
            </a:r>
            <a:r>
              <a:rPr lang="en-US" sz="2800" b="1" dirty="0">
                <a:latin typeface="Athanasius" pitchFamily="2" charset="0"/>
              </a:rPr>
              <a:t>. </a:t>
            </a:r>
            <a:r>
              <a:rPr lang="en-US" sz="2800" b="1" dirty="0" err="1">
                <a:latin typeface="Athanasius" pitchFamily="2" charset="0"/>
              </a:rPr>
              <a:t>Vh`èete</a:t>
            </a:r>
            <a:r>
              <a:rPr lang="en-US" sz="2800" b="1" dirty="0">
                <a:latin typeface="Athanasius" pitchFamily="2" charset="0"/>
              </a:rPr>
              <a:t> `</a:t>
            </a:r>
            <a:r>
              <a:rPr lang="en-US" sz="2800" b="1" dirty="0" err="1">
                <a:latin typeface="Athanasius" pitchFamily="2" charset="0"/>
              </a:rPr>
              <a:t>èn`èfmei</a:t>
            </a:r>
            <a:r>
              <a:rPr lang="en-US" sz="2800" b="1" dirty="0">
                <a:latin typeface="Athanasius" pitchFamily="2" charset="0"/>
              </a:rPr>
              <a:t> `</a:t>
            </a:r>
            <a:r>
              <a:rPr lang="en-US" sz="2800" b="1" dirty="0" err="1">
                <a:latin typeface="Athanasius" pitchFamily="2" charset="0"/>
              </a:rPr>
              <a:t>èmmoi</a:t>
            </a:r>
            <a:r>
              <a:rPr lang="en-US" sz="2800" b="1" dirty="0">
                <a:latin typeface="Athanasius" pitchFamily="2" charset="0"/>
              </a:rPr>
              <a:t> an `</a:t>
            </a:r>
            <a:r>
              <a:rPr lang="en-US" sz="2800" b="1" dirty="0" err="1">
                <a:latin typeface="Athanasius" pitchFamily="2" charset="0"/>
              </a:rPr>
              <a:t>èfna`èare</a:t>
            </a:r>
            <a:r>
              <a:rPr lang="en-US" sz="2800" b="1" dirty="0">
                <a:latin typeface="Athanasius" pitchFamily="2" charset="0"/>
              </a:rPr>
              <a:t>\ an `</a:t>
            </a:r>
            <a:r>
              <a:rPr lang="en-US" sz="2800" b="1" dirty="0" err="1">
                <a:latin typeface="Athanasius" pitchFamily="2" charset="0"/>
              </a:rPr>
              <a:t>èepacaji</a:t>
            </a:r>
            <a:r>
              <a:rPr lang="en-US" sz="2800" b="1" dirty="0">
                <a:latin typeface="Athanasius" pitchFamily="2" charset="0"/>
              </a:rPr>
              <a:t> &gt;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picaji</a:t>
            </a:r>
            <a:r>
              <a:rPr lang="en-US" sz="2800" b="1" dirty="0">
                <a:latin typeface="Athanasius" pitchFamily="2" charset="0"/>
              </a:rPr>
              <a:t> `</a:t>
            </a:r>
            <a:r>
              <a:rPr lang="en-US" sz="2800" b="1" dirty="0" err="1">
                <a:latin typeface="Athanasius" pitchFamily="2" charset="0"/>
              </a:rPr>
              <a:t>èetetencwtem</a:t>
            </a:r>
            <a:r>
              <a:rPr lang="en-US" sz="2800" b="1" dirty="0">
                <a:latin typeface="Athanasius" pitchFamily="2" charset="0"/>
              </a:rPr>
              <a:t> `</a:t>
            </a:r>
            <a:r>
              <a:rPr lang="en-US" sz="2800" b="1" dirty="0" err="1">
                <a:latin typeface="Athanasius" pitchFamily="2" charset="0"/>
              </a:rPr>
              <a:t>èerof</a:t>
            </a:r>
            <a:r>
              <a:rPr lang="en-US" sz="2800" b="1" dirty="0">
                <a:latin typeface="Athanasius" pitchFamily="2" charset="0"/>
              </a:rPr>
              <a:t> </a:t>
            </a:r>
            <a:r>
              <a:rPr lang="en-US" sz="2800" b="1" dirty="0" err="1">
                <a:latin typeface="Athanasius" pitchFamily="2" charset="0"/>
              </a:rPr>
              <a:t>vwi</a:t>
            </a:r>
            <a:r>
              <a:rPr lang="en-US" sz="2800" b="1" dirty="0">
                <a:latin typeface="Athanasius" pitchFamily="2" charset="0"/>
              </a:rPr>
              <a:t> an </a:t>
            </a:r>
            <a:r>
              <a:rPr lang="en-US" sz="2800" b="1" dirty="0" err="1">
                <a:latin typeface="Athanasius" pitchFamily="2" charset="0"/>
              </a:rPr>
              <a:t>pe</a:t>
            </a:r>
            <a:r>
              <a:rPr lang="en-US" sz="2800" b="1" dirty="0">
                <a:latin typeface="Athanasius" pitchFamily="2" charset="0"/>
              </a:rPr>
              <a:t>&gt; </a:t>
            </a:r>
            <a:r>
              <a:rPr lang="en-US" sz="2800" b="1" dirty="0" err="1">
                <a:latin typeface="Athanasius" pitchFamily="2" charset="0"/>
              </a:rPr>
              <a:t>alla</a:t>
            </a:r>
            <a:r>
              <a:rPr lang="en-US" sz="2800" b="1" dirty="0">
                <a:latin typeface="Athanasius" pitchFamily="2" charset="0"/>
              </a:rPr>
              <a:t> </a:t>
            </a:r>
            <a:r>
              <a:rPr lang="en-US" sz="2800" b="1" dirty="0" err="1">
                <a:latin typeface="Athanasius" pitchFamily="2" charset="0"/>
              </a:rPr>
              <a:t>va</a:t>
            </a:r>
            <a:r>
              <a:rPr lang="en-US" sz="2800" b="1" dirty="0">
                <a:latin typeface="Athanasius" pitchFamily="2" charset="0"/>
              </a:rPr>
              <a:t> </a:t>
            </a:r>
            <a:r>
              <a:rPr lang="en-US" sz="2800" b="1" dirty="0" err="1">
                <a:latin typeface="Athanasius" pitchFamily="2" charset="0"/>
              </a:rPr>
              <a:t>Viwt</a:t>
            </a:r>
            <a:r>
              <a:rPr lang="en-US" sz="2800" b="1" dirty="0">
                <a:latin typeface="Athanasius" pitchFamily="2" charset="0"/>
              </a:rPr>
              <a:t> </a:t>
            </a:r>
            <a:r>
              <a:rPr lang="en-US" sz="2800" b="1" dirty="0" err="1">
                <a:latin typeface="Athanasius" pitchFamily="2" charset="0"/>
              </a:rPr>
              <a:t>pe</a:t>
            </a:r>
            <a:r>
              <a:rPr lang="en-US" sz="2800" b="1" dirty="0">
                <a:latin typeface="Athanasius" pitchFamily="2" charset="0"/>
              </a:rPr>
              <a:t> </a:t>
            </a:r>
            <a:r>
              <a:rPr lang="en-US" sz="2800" b="1" dirty="0" err="1">
                <a:latin typeface="Athanasius" pitchFamily="2" charset="0"/>
              </a:rPr>
              <a:t>vh`èetaftaouoi</a:t>
            </a:r>
            <a:r>
              <a:rPr lang="en-US" sz="2800" b="1" dirty="0">
                <a:latin typeface="Athanasius" pitchFamily="2" charset="0"/>
              </a:rPr>
              <a:t>. </a:t>
            </a:r>
            <a:r>
              <a:rPr lang="en-US" sz="2800" b="1" dirty="0" err="1">
                <a:latin typeface="Athanasius" pitchFamily="2" charset="0"/>
              </a:rPr>
              <a:t>Nai</a:t>
            </a:r>
            <a:r>
              <a:rPr lang="en-US" sz="2800" b="1" dirty="0">
                <a:latin typeface="Athanasius" pitchFamily="2" charset="0"/>
              </a:rPr>
              <a:t> de </a:t>
            </a:r>
            <a:r>
              <a:rPr lang="en-US" sz="2800" b="1" dirty="0" err="1">
                <a:latin typeface="Athanasius" pitchFamily="2" charset="0"/>
              </a:rPr>
              <a:t>aijotou</a:t>
            </a:r>
            <a:r>
              <a:rPr lang="en-US" sz="2800" b="1" dirty="0">
                <a:latin typeface="Athanasius" pitchFamily="2" charset="0"/>
              </a:rPr>
              <a:t> </a:t>
            </a:r>
            <a:r>
              <a:rPr lang="en-US" sz="2800" b="1" dirty="0" err="1">
                <a:latin typeface="Athanasius" pitchFamily="2" charset="0"/>
              </a:rPr>
              <a:t>nwten</a:t>
            </a:r>
            <a:r>
              <a:rPr lang="en-US" sz="2800" b="1" dirty="0">
                <a:latin typeface="Athanasius" pitchFamily="2" charset="0"/>
              </a:rPr>
              <a:t> </a:t>
            </a:r>
            <a:r>
              <a:rPr lang="en-US" sz="2800" b="1" dirty="0" err="1">
                <a:latin typeface="Athanasius" pitchFamily="2" charset="0"/>
              </a:rPr>
              <a:t>ei</a:t>
            </a:r>
            <a:r>
              <a:rPr lang="en-US" sz="2800" b="1" dirty="0">
                <a:latin typeface="Athanasius" pitchFamily="2" charset="0"/>
              </a:rPr>
              <a:t>]op '</a:t>
            </a:r>
            <a:r>
              <a:rPr lang="en-US" sz="2800" b="1" dirty="0" err="1">
                <a:latin typeface="Athanasius" pitchFamily="2" charset="0"/>
              </a:rPr>
              <a:t>aten</a:t>
            </a:r>
            <a:r>
              <a:rPr lang="en-US" sz="2800" b="1" dirty="0">
                <a:latin typeface="Athanasius" pitchFamily="2" charset="0"/>
              </a:rPr>
              <a:t> </a:t>
            </a:r>
            <a:r>
              <a:rPr lang="en-US" sz="2800" b="1" dirty="0" err="1">
                <a:latin typeface="Athanasius" pitchFamily="2" charset="0"/>
              </a:rPr>
              <a:t>qhnou</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endParaRPr lang="en-US" sz="2800" b="1" dirty="0">
              <a:solidFill>
                <a:srgbClr val="C00000"/>
              </a:solidFill>
              <a:latin typeface="Athanasius" pitchFamily="2" charset="0"/>
            </a:endParaRP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BB6B5B2A-1D34-4B16-B232-424DCDAD292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E225F488-7FD9-4DE6-B581-702DF6428E20}"/>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267167763"/>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Lorsque notre Sauveur eu fini de parler à ses disciple au sujet de sa passion, voici qu’arrive Judas, l’un des Douze, et avec lui une bande nombreuse armée de glaives et de bâtons avec des soldats envoyés par les scribes et les grands prêtres. Or le traître, le pêcheur, leur avait donné un signe: celui à qui je donnerai un baiser, c’est lui; arrêtez-le. Reconnaissez-le à partir du moment où je ferais ceci.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BH" sz="3600" b="1" dirty="0">
                <a:latin typeface="Times New Roman" panose="02020603050405020304" pitchFamily="18" charset="0"/>
              </a:rPr>
              <a:t>لما فرغ كلام المخلص لتلاميذه عن آلامه، جاء واحد من </a:t>
            </a:r>
            <a:r>
              <a:rPr lang="ar-BH" sz="3600" b="1" dirty="0" err="1">
                <a:latin typeface="Times New Roman" panose="02020603050405020304" pitchFamily="18" charset="0"/>
              </a:rPr>
              <a:t>الإثنى</a:t>
            </a:r>
            <a:r>
              <a:rPr lang="ar-BH" sz="3600" b="1" dirty="0">
                <a:latin typeface="Times New Roman" panose="02020603050405020304" pitchFamily="18" charset="0"/>
              </a:rPr>
              <a:t> عشر الذى هو يهوذا، ومعه جمع بسيوف وعصى وجند من الكتبة و رؤساء </a:t>
            </a:r>
            <a:r>
              <a:rPr lang="ar-BH" sz="3600" b="1" dirty="0" err="1">
                <a:latin typeface="Times New Roman" panose="02020603050405020304" pitchFamily="18" charset="0"/>
              </a:rPr>
              <a:t>الكهنة.</a:t>
            </a:r>
            <a:r>
              <a:rPr lang="ar-BH" sz="3600" b="1" dirty="0">
                <a:latin typeface="Times New Roman" panose="02020603050405020304" pitchFamily="18" charset="0"/>
              </a:rPr>
              <a:t> وكان الدافع، </a:t>
            </a:r>
            <a:r>
              <a:rPr lang="ar-BH" sz="3600" b="1" dirty="0" err="1">
                <a:latin typeface="Times New Roman" panose="02020603050405020304" pitchFamily="18" charset="0"/>
              </a:rPr>
              <a:t>إبن</a:t>
            </a:r>
            <a:r>
              <a:rPr lang="ar-BH" sz="3600" b="1" dirty="0">
                <a:latin typeface="Times New Roman" panose="02020603050405020304" pitchFamily="18" charset="0"/>
              </a:rPr>
              <a:t> الشرير، المخالف، المملوء من الآثام قد أعطاهم علامة قائلاً: الذى أُقبله هو هو </a:t>
            </a:r>
            <a:r>
              <a:rPr lang="ar-BH" sz="3600" b="1" dirty="0" err="1">
                <a:latin typeface="Times New Roman" panose="02020603050405020304" pitchFamily="18" charset="0"/>
              </a:rPr>
              <a:t>فإمسكوه</a:t>
            </a:r>
            <a:r>
              <a:rPr lang="ar-BH" sz="3600" b="1" dirty="0">
                <a:latin typeface="Times New Roman" panose="02020603050405020304" pitchFamily="18" charset="0"/>
              </a:rPr>
              <a:t>، </a:t>
            </a:r>
            <a:r>
              <a:rPr lang="ar-BH" sz="3600" b="1" dirty="0" err="1">
                <a:latin typeface="Times New Roman" panose="02020603050405020304" pitchFamily="18" charset="0"/>
              </a:rPr>
              <a:t>وإعرفوا</a:t>
            </a:r>
            <a:r>
              <a:rPr lang="ar-BH" sz="3600" b="1" dirty="0">
                <a:latin typeface="Times New Roman" panose="02020603050405020304" pitchFamily="18" charset="0"/>
              </a:rPr>
              <a:t> من ذلك الوقت الذى أصنع </a:t>
            </a:r>
            <a:r>
              <a:rPr lang="ar-BH" sz="3600" b="1" dirty="0" err="1">
                <a:latin typeface="Times New Roman" panose="02020603050405020304" pitchFamily="18" charset="0"/>
              </a:rPr>
              <a:t>به</a:t>
            </a:r>
            <a:r>
              <a:rPr lang="ar-BH" sz="3600" b="1" dirty="0">
                <a:latin typeface="Times New Roman" panose="02020603050405020304" pitchFamily="18" charset="0"/>
              </a:rPr>
              <a:t> </a:t>
            </a:r>
            <a:r>
              <a:rPr lang="ar-BH" sz="3600" b="1" dirty="0" err="1">
                <a:latin typeface="Times New Roman" panose="02020603050405020304" pitchFamily="18" charset="0"/>
              </a:rPr>
              <a:t>هذا.</a:t>
            </a:r>
            <a:r>
              <a:rPr lang="ar-BH"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240701761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Lorsque je m’en approcherai pour lui parler et lui donner un baiser c’est lui, attrapez le. Il s’approcha de Jésus en disant: «Salut Rabbi!» et il lui donna un baiser. Mais Jésus lui dit: «Ami, comment as-tu osé me donner par un baiser aux nations?» Et voilà qu’un des compagnons de Jésus dégaina rapidement son glaive, frappa le serviteur du Grand Prêtre et lui enleva l’oreille. Alors Jésus lui dit: «Rengaine ton glaive; car celui qui prend le glaive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BH" sz="3600" b="1" dirty="0">
                <a:latin typeface="Times New Roman" panose="02020603050405020304" pitchFamily="18" charset="0"/>
              </a:rPr>
              <a:t>إذا دنوت منه لأقبله وأخاطبه هو هو </a:t>
            </a:r>
            <a:r>
              <a:rPr lang="ar-BH" sz="3600" b="1" dirty="0" err="1">
                <a:latin typeface="Times New Roman" panose="02020603050405020304" pitchFamily="18" charset="0"/>
              </a:rPr>
              <a:t>فإمسكوه.</a:t>
            </a:r>
            <a:r>
              <a:rPr lang="ar-BH" sz="3600" b="1" dirty="0">
                <a:latin typeface="Times New Roman" panose="02020603050405020304" pitchFamily="18" charset="0"/>
              </a:rPr>
              <a:t> وأتى الى يسوع وقال له: السلام يا معلم</a:t>
            </a:r>
            <a:r>
              <a:rPr lang="ar-EG" sz="3600" b="1" dirty="0" err="1">
                <a:latin typeface="Times New Roman" panose="02020603050405020304" pitchFamily="18" charset="0"/>
              </a:rPr>
              <a:t>.</a:t>
            </a:r>
            <a:r>
              <a:rPr lang="ar-BH" sz="3600" b="1" dirty="0">
                <a:latin typeface="Times New Roman" panose="02020603050405020304" pitchFamily="18" charset="0"/>
              </a:rPr>
              <a:t> وقبله.</a:t>
            </a:r>
            <a:r>
              <a:rPr lang="ar-EG" sz="3600" b="1" dirty="0">
                <a:latin typeface="Times New Roman" panose="02020603050405020304" pitchFamily="18" charset="0"/>
              </a:rPr>
              <a:t> فقال له:</a:t>
            </a:r>
            <a:endParaRPr lang="ar-BH" sz="3600" b="1" dirty="0">
              <a:latin typeface="Times New Roman" panose="02020603050405020304" pitchFamily="18" charset="0"/>
            </a:endParaRPr>
          </a:p>
          <a:p>
            <a:pPr algn="just" rtl="1"/>
            <a:r>
              <a:rPr lang="ar-BH" sz="3600" b="1" dirty="0">
                <a:latin typeface="Times New Roman" panose="02020603050405020304" pitchFamily="18" charset="0"/>
              </a:rPr>
              <a:t> </a:t>
            </a:r>
            <a:r>
              <a:rPr lang="ar-BH" sz="3600" b="1" dirty="0" err="1">
                <a:latin typeface="Times New Roman" panose="02020603050405020304" pitchFamily="18" charset="0"/>
              </a:rPr>
              <a:t>ياصاحب</a:t>
            </a:r>
            <a:r>
              <a:rPr lang="ar-BH" sz="3600" b="1" dirty="0">
                <a:latin typeface="Times New Roman" panose="02020603050405020304" pitchFamily="18" charset="0"/>
              </a:rPr>
              <a:t>، كيف تجاسرت لأن تسلمنى بقبلة الى </a:t>
            </a:r>
            <a:r>
              <a:rPr lang="ar-BH" sz="3600" b="1" dirty="0" err="1">
                <a:latin typeface="Times New Roman" panose="02020603050405020304" pitchFamily="18" charset="0"/>
              </a:rPr>
              <a:t>الأمم؟</a:t>
            </a:r>
            <a:endParaRPr lang="ar-BH" sz="3600" b="1" dirty="0">
              <a:latin typeface="Times New Roman" panose="02020603050405020304" pitchFamily="18" charset="0"/>
            </a:endParaRPr>
          </a:p>
          <a:p>
            <a:pPr algn="just" rtl="1"/>
            <a:r>
              <a:rPr lang="ar-BH" sz="3600" b="1" dirty="0">
                <a:latin typeface="Times New Roman" panose="02020603050405020304" pitchFamily="18" charset="0"/>
              </a:rPr>
              <a:t> فأسرع واحد </a:t>
            </a:r>
            <a:r>
              <a:rPr lang="ar-BH" sz="3600" b="1" dirty="0" err="1">
                <a:latin typeface="Times New Roman" panose="02020603050405020304" pitchFamily="18" charset="0"/>
              </a:rPr>
              <a:t>وإستل</a:t>
            </a:r>
            <a:r>
              <a:rPr lang="ar-BH" sz="3600" b="1" dirty="0">
                <a:latin typeface="Times New Roman" panose="02020603050405020304" pitchFamily="18" charset="0"/>
              </a:rPr>
              <a:t> سيفه وقطع </a:t>
            </a:r>
            <a:r>
              <a:rPr lang="ar-BH" sz="3600" b="1" dirty="0" err="1">
                <a:latin typeface="Times New Roman" panose="02020603050405020304" pitchFamily="18" charset="0"/>
              </a:rPr>
              <a:t>به</a:t>
            </a:r>
            <a:r>
              <a:rPr lang="ar-BH" sz="3600" b="1" dirty="0">
                <a:latin typeface="Times New Roman" panose="02020603050405020304" pitchFamily="18" charset="0"/>
              </a:rPr>
              <a:t> أذن عبد رئيس </a:t>
            </a:r>
            <a:r>
              <a:rPr lang="ar-BH" sz="3600" b="1" dirty="0" err="1">
                <a:latin typeface="Times New Roman" panose="02020603050405020304" pitchFamily="18" charset="0"/>
              </a:rPr>
              <a:t>الكهنة.</a:t>
            </a:r>
            <a:r>
              <a:rPr lang="ar-BH" sz="3600" b="1" dirty="0">
                <a:latin typeface="Times New Roman" panose="02020603050405020304" pitchFamily="18" charset="0"/>
              </a:rPr>
              <a:t> فقال يسوع: أردد السيف إلى غمده، فإن الذى يقتل بالسيف</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1135068100"/>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buNone/>
            </a:pPr>
            <a:r>
              <a:rPr lang="fr-FR" sz="2800" b="1" dirty="0"/>
              <a:t>Périra par le glaive. Je pourrais faire venir des myriades d’anges qui combattrons pour moi.» Les apôtres ayant vu ça, s’enfuirent et le laissèrent avec la foule. Ils l’emmenèrent vers Caïphe, le grand prêtre, les scribes et les légistes. Simon Pierre le suivait, il s’assit à la porte du grand prêtre. Malheur à toi, Judas, tu subis une punition incomparable, tu as revêtu la malédiction comme un vêtement. Ta place est avec les adultères pour ta transgression.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just" rtl="1"/>
            <a:r>
              <a:rPr lang="ar-BH" sz="3600" b="1" dirty="0">
                <a:latin typeface="Times New Roman" panose="02020603050405020304" pitchFamily="18" charset="0"/>
              </a:rPr>
              <a:t>بالسيف </a:t>
            </a:r>
            <a:r>
              <a:rPr lang="ar-BH" sz="3600" b="1" dirty="0" err="1">
                <a:latin typeface="Times New Roman" panose="02020603050405020304" pitchFamily="18" charset="0"/>
              </a:rPr>
              <a:t>يموت.</a:t>
            </a:r>
            <a:r>
              <a:rPr lang="ar-BH" sz="3600" b="1" dirty="0">
                <a:latin typeface="Times New Roman" panose="02020603050405020304" pitchFamily="18" charset="0"/>
              </a:rPr>
              <a:t> وأنا يمكننى أن أحضر </a:t>
            </a:r>
            <a:r>
              <a:rPr lang="ar-BH" sz="3600" b="1" dirty="0" err="1">
                <a:latin typeface="Times New Roman" panose="02020603050405020304" pitchFamily="18" charset="0"/>
              </a:rPr>
              <a:t>ربوات</a:t>
            </a:r>
            <a:r>
              <a:rPr lang="ar-BH" sz="3600" b="1" dirty="0">
                <a:latin typeface="Times New Roman" panose="02020603050405020304" pitchFamily="18" charset="0"/>
              </a:rPr>
              <a:t> الملائكة لتحارب </a:t>
            </a:r>
            <a:r>
              <a:rPr lang="ar-BH" sz="3600" b="1" dirty="0" err="1">
                <a:latin typeface="Times New Roman" panose="02020603050405020304" pitchFamily="18" charset="0"/>
              </a:rPr>
              <a:t>أمامى.</a:t>
            </a:r>
            <a:r>
              <a:rPr lang="ar-BH" sz="3600" b="1" dirty="0">
                <a:latin typeface="Times New Roman" panose="02020603050405020304" pitchFamily="18" charset="0"/>
              </a:rPr>
              <a:t> حينئذ لما نظر التلاميذ هذا هربوا وتركوه مع الجمع </a:t>
            </a:r>
            <a:r>
              <a:rPr lang="ar-BH" sz="3600" b="1" dirty="0" err="1">
                <a:latin typeface="Times New Roman" panose="02020603050405020304" pitchFamily="18" charset="0"/>
              </a:rPr>
              <a:t>الكثير.</a:t>
            </a:r>
            <a:r>
              <a:rPr lang="ar-BH" sz="3600" b="1" dirty="0">
                <a:latin typeface="Times New Roman" panose="02020603050405020304" pitchFamily="18" charset="0"/>
              </a:rPr>
              <a:t> فأتوا </a:t>
            </a:r>
            <a:r>
              <a:rPr lang="ar-BH" sz="3600" b="1" dirty="0" err="1">
                <a:latin typeface="Times New Roman" panose="02020603050405020304" pitchFamily="18" charset="0"/>
              </a:rPr>
              <a:t>به</a:t>
            </a:r>
            <a:r>
              <a:rPr lang="ar-BH" sz="3600" b="1" dirty="0">
                <a:latin typeface="Times New Roman" panose="02020603050405020304" pitchFamily="18" charset="0"/>
              </a:rPr>
              <a:t> إلى </a:t>
            </a:r>
            <a:r>
              <a:rPr lang="ar-BH" sz="3600" b="1" dirty="0" err="1">
                <a:latin typeface="Times New Roman" panose="02020603050405020304" pitchFamily="18" charset="0"/>
              </a:rPr>
              <a:t>قيافا</a:t>
            </a:r>
            <a:r>
              <a:rPr lang="ar-BH" sz="3600" b="1" dirty="0">
                <a:latin typeface="Times New Roman" panose="02020603050405020304" pitchFamily="18" charset="0"/>
              </a:rPr>
              <a:t> رئيس الكهنة وجماعة الكتبة وأصحاب </a:t>
            </a:r>
            <a:r>
              <a:rPr lang="ar-BH" sz="3600" b="1" dirty="0" err="1">
                <a:latin typeface="Times New Roman" panose="02020603050405020304" pitchFamily="18" charset="0"/>
              </a:rPr>
              <a:t>الناموس.</a:t>
            </a:r>
            <a:r>
              <a:rPr lang="ar-BH" sz="3600" b="1" dirty="0">
                <a:latin typeface="Times New Roman" panose="02020603050405020304" pitchFamily="18" charset="0"/>
              </a:rPr>
              <a:t> وكان </a:t>
            </a:r>
            <a:r>
              <a:rPr lang="ar-BH" sz="3600" b="1" dirty="0" err="1">
                <a:latin typeface="Times New Roman" panose="02020603050405020304" pitchFamily="18" charset="0"/>
              </a:rPr>
              <a:t>سمعان</a:t>
            </a:r>
            <a:r>
              <a:rPr lang="ar-BH" sz="3600" b="1" dirty="0">
                <a:latin typeface="Times New Roman" panose="02020603050405020304" pitchFamily="18" charset="0"/>
              </a:rPr>
              <a:t> بطرس يتبعه حتى جلس عند باب رئيس </a:t>
            </a:r>
            <a:r>
              <a:rPr lang="ar-BH" sz="3600" b="1" dirty="0" err="1">
                <a:latin typeface="Times New Roman" panose="02020603050405020304" pitchFamily="18" charset="0"/>
              </a:rPr>
              <a:t>الكهنة.</a:t>
            </a:r>
            <a:r>
              <a:rPr lang="ar-BH" sz="3600" b="1" dirty="0">
                <a:latin typeface="Times New Roman" panose="02020603050405020304" pitchFamily="18" charset="0"/>
              </a:rPr>
              <a:t> الويل لك يا يهوذا لأنك </a:t>
            </a:r>
            <a:r>
              <a:rPr lang="ar-BH" sz="3600" b="1" dirty="0" err="1">
                <a:latin typeface="Times New Roman" panose="02020603050405020304" pitchFamily="18" charset="0"/>
              </a:rPr>
              <a:t>إحتملت</a:t>
            </a:r>
            <a:r>
              <a:rPr lang="ar-BH" sz="3600" b="1" dirty="0">
                <a:latin typeface="Times New Roman" panose="02020603050405020304" pitchFamily="18" charset="0"/>
              </a:rPr>
              <a:t> عقوبة لا شبيه </a:t>
            </a:r>
            <a:r>
              <a:rPr lang="ar-BH" sz="3600" b="1" dirty="0" err="1">
                <a:latin typeface="Times New Roman" panose="02020603050405020304" pitchFamily="18" charset="0"/>
              </a:rPr>
              <a:t>لها.</a:t>
            </a:r>
            <a:r>
              <a:rPr lang="ar-BH" sz="3600" b="1" dirty="0">
                <a:latin typeface="Times New Roman" panose="02020603050405020304" pitchFamily="18" charset="0"/>
              </a:rPr>
              <a:t> ولبست اللعنة مثل الثوب، فنصيبك يكون مع الزناة أيها المخالف.</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Neuvième </a:t>
            </a:r>
            <a:r>
              <a:rPr lang="fr-FR" sz="1600" b="1" i="1" dirty="0">
                <a:solidFill>
                  <a:schemeClr val="bg1"/>
                </a:solidFill>
              </a:rPr>
              <a:t>Heure de la veille du Vendredi Saint</a:t>
            </a: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SA" b="1" dirty="0">
                <a:solidFill>
                  <a:schemeClr val="bg1"/>
                </a:solidFill>
              </a:rPr>
              <a:t>الساعة التاسعة</a:t>
            </a:r>
            <a:r>
              <a:rPr lang="fr-FR" b="1" dirty="0">
                <a:solidFill>
                  <a:schemeClr val="bg1"/>
                </a:solidFill>
              </a:rPr>
              <a:t> </a:t>
            </a:r>
            <a:r>
              <a:rPr lang="ar-BH" b="1" dirty="0">
                <a:solidFill>
                  <a:schemeClr val="bg1"/>
                </a:solidFill>
              </a:rPr>
              <a:t>من</a:t>
            </a:r>
            <a:r>
              <a:rPr lang="fr-FR" b="1" dirty="0">
                <a:solidFill>
                  <a:schemeClr val="bg1"/>
                </a:solidFill>
              </a:rPr>
              <a:t> </a:t>
            </a:r>
            <a:r>
              <a:rPr lang="ar-SA" b="1" dirty="0">
                <a:solidFill>
                  <a:schemeClr val="bg1"/>
                </a:solidFill>
              </a:rPr>
              <a:t>ليلة الجمعة العظيمة</a:t>
            </a:r>
            <a:r>
              <a:rPr lang="fr-FR" b="1" dirty="0">
                <a:solidFill>
                  <a:schemeClr val="bg1"/>
                </a:solidFill>
              </a:rPr>
              <a:t>  </a:t>
            </a:r>
            <a:endParaRPr lang="en-US" altLang="fr-FR" b="1" i="1" dirty="0">
              <a:solidFill>
                <a:schemeClr val="bg1"/>
              </a:solidFill>
            </a:endParaRPr>
          </a:p>
        </p:txBody>
      </p:sp>
    </p:spTree>
    <p:extLst>
      <p:ext uri="{BB962C8B-B14F-4D97-AF65-F5344CB8AC3E}">
        <p14:creationId xmlns:p14="http://schemas.microsoft.com/office/powerpoint/2010/main" val="3562539716"/>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AB94E80A-1740-476C-9EFA-7440FFCD4CDE}"/>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11ème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191856686"/>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662714617"/>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464378213"/>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11</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879120870"/>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Isaïe 27 : 11 à 28 : 15</a:t>
            </a:r>
          </a:p>
          <a:p>
            <a:pPr marL="0" indent="0" algn="just">
              <a:buNone/>
            </a:pPr>
            <a:r>
              <a:rPr lang="fr-FR" sz="2800" b="1" dirty="0"/>
              <a:t>Quand sèchent les branches on les brise, des femmes viennent et y mettent le feu. Or ce peuple n'est pas intelligent,</a:t>
            </a:r>
          </a:p>
        </p:txBody>
      </p:sp>
      <p:sp>
        <p:nvSpPr>
          <p:cNvPr id="6" name="ZoneTexte 5"/>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023992" y="2492896"/>
            <a:ext cx="5745832" cy="3992378"/>
          </a:xfrm>
          <a:prstGeom prst="rect">
            <a:avLst/>
          </a:prstGeom>
        </p:spPr>
        <p:txBody>
          <a:bodyPr wrap="square">
            <a:normAutofit/>
          </a:bodyPr>
          <a:lstStyle/>
          <a:p>
            <a:pPr lvl="0" algn="ctr" rtl="1" fontAlgn="base">
              <a:spcBef>
                <a:spcPct val="20000"/>
              </a:spcBef>
              <a:spcAft>
                <a:spcPct val="0"/>
              </a:spcAft>
            </a:pPr>
            <a:r>
              <a:rPr lang="ar-EG" altLang="fr-FR" sz="3600" b="1" i="1" dirty="0" err="1">
                <a:solidFill>
                  <a:srgbClr val="C00000"/>
                </a:solidFill>
                <a:latin typeface="Times New Roman" panose="02020603050405020304" pitchFamily="18" charset="0"/>
                <a:cs typeface="Times New Roman" panose="02020603050405020304" pitchFamily="18" charset="0"/>
              </a:rPr>
              <a:t>إشعياء</a:t>
            </a:r>
            <a:r>
              <a:rPr lang="ar-EG" altLang="fr-FR" sz="3600" b="1" i="1" dirty="0">
                <a:solidFill>
                  <a:srgbClr val="C00000"/>
                </a:solidFill>
                <a:latin typeface="Times New Roman" panose="02020603050405020304" pitchFamily="18" charset="0"/>
                <a:cs typeface="Times New Roman" panose="02020603050405020304" pitchFamily="18" charset="0"/>
              </a:rPr>
              <a:t> ٢٧: ١١ - ٢٨: ١ – ١٥</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BH" sz="3600" b="1" dirty="0"/>
              <a:t>حينما تَيْبَسُ أغصانُها تَتَكَسَّرُ، فتأتي نساءٌ </a:t>
            </a:r>
            <a:r>
              <a:rPr lang="ar-BH" sz="3600" b="1" dirty="0" err="1"/>
              <a:t>وتوقِدُها.</a:t>
            </a:r>
            <a:r>
              <a:rPr lang="ar-BH" sz="3600" b="1" dirty="0"/>
              <a:t> لأنَّه ليْس شعباً ذا فَهْمٍ،</a:t>
            </a:r>
            <a:endParaRPr lang="ar-SA" altLang="fr-FR" sz="3600"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Yca`yac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Amwini</a:t>
            </a:r>
            <a:r>
              <a:rPr lang="fr-FR" sz="2800" b="1" dirty="0">
                <a:latin typeface="Athanasius"/>
              </a:rPr>
              <a:t> ni\</a:t>
            </a:r>
            <a:r>
              <a:rPr lang="fr-FR" sz="2800" b="1" dirty="0" err="1">
                <a:latin typeface="Athanasius"/>
              </a:rPr>
              <a:t>i`èomi</a:t>
            </a:r>
            <a:r>
              <a:rPr lang="fr-FR" sz="2800" b="1" dirty="0">
                <a:latin typeface="Athanasius"/>
              </a:rPr>
              <a:t> </a:t>
            </a:r>
            <a:r>
              <a:rPr lang="fr-FR" sz="2800" b="1" dirty="0" err="1">
                <a:latin typeface="Athanasius"/>
              </a:rPr>
              <a:t>eqnhou</a:t>
            </a:r>
            <a:r>
              <a:rPr lang="fr-FR" sz="2800" b="1" dirty="0">
                <a:latin typeface="Athanasius"/>
              </a:rPr>
              <a:t> 'en </a:t>
            </a:r>
            <a:r>
              <a:rPr lang="fr-FR" sz="2800" b="1" dirty="0" err="1">
                <a:latin typeface="Athanasius"/>
              </a:rPr>
              <a:t>ounau</a:t>
            </a:r>
            <a:r>
              <a:rPr lang="fr-FR" sz="2800" b="1" dirty="0">
                <a:latin typeface="Athanasius"/>
              </a:rPr>
              <a:t> &gt; `</a:t>
            </a:r>
            <a:r>
              <a:rPr lang="fr-FR" sz="2800" b="1" dirty="0" err="1">
                <a:latin typeface="Athanasius"/>
              </a:rPr>
              <a:t>ènoulaoc</a:t>
            </a:r>
            <a:r>
              <a:rPr lang="fr-FR" sz="2800" b="1" dirty="0">
                <a:latin typeface="Athanasius"/>
              </a:rPr>
              <a:t> </a:t>
            </a:r>
            <a:r>
              <a:rPr lang="fr-FR" sz="2800" b="1" dirty="0" err="1">
                <a:latin typeface="Athanasius"/>
              </a:rPr>
              <a:t>gar</a:t>
            </a:r>
            <a:r>
              <a:rPr lang="fr-FR" sz="2800" b="1" dirty="0">
                <a:latin typeface="Athanasius"/>
              </a:rPr>
              <a:t> an </a:t>
            </a:r>
            <a:r>
              <a:rPr lang="fr-FR" sz="2800" b="1" dirty="0" err="1">
                <a:latin typeface="Athanasius"/>
              </a:rPr>
              <a:t>pe</a:t>
            </a:r>
            <a:r>
              <a:rPr lang="fr-FR" sz="2800" b="1" dirty="0">
                <a:latin typeface="Athanasius"/>
              </a:rPr>
              <a:t> `</a:t>
            </a:r>
            <a:r>
              <a:rPr lang="fr-FR" sz="2800" b="1" dirty="0" err="1">
                <a:latin typeface="Athanasius"/>
              </a:rPr>
              <a:t>èeouon</a:t>
            </a:r>
            <a:r>
              <a:rPr lang="fr-FR" sz="2800" b="1" dirty="0">
                <a:latin typeface="Athanasius"/>
              </a:rPr>
              <a:t> `</a:t>
            </a:r>
            <a:r>
              <a:rPr lang="fr-FR" sz="2800" b="1" dirty="0" err="1">
                <a:latin typeface="Athanasius"/>
              </a:rPr>
              <a:t>èntaf</a:t>
            </a:r>
            <a:r>
              <a:rPr lang="fr-FR" sz="2800" b="1" dirty="0">
                <a:latin typeface="Athanasius"/>
              </a:rPr>
              <a:t> `</a:t>
            </a:r>
            <a:r>
              <a:rPr lang="fr-FR" sz="2800" b="1" dirty="0" err="1">
                <a:latin typeface="Athanasius"/>
              </a:rPr>
              <a:t>èmpika</a:t>
            </a:r>
            <a:r>
              <a:rPr lang="fr-FR" sz="2800" b="1" dirty="0">
                <a:latin typeface="Athanasius"/>
              </a:rPr>
              <a:t>;.</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0"/>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748202553"/>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aussi son créateur n'aura pas pitié de lui, celui qui l'a modelé ne lui fera pas grâce. Et il arrivera qu'en ce jour-là, le Seigneur fera le battage, depuis le cours du Fleuve jusqu'au torrent d'Égypte, et vous, vous serez glanés un à un, enfants d'Israël. Et il arrivera qu'en ce jour</a:t>
            </a:r>
            <a:r>
              <a:rPr lang="ar-BH" sz="2800" b="1" dirty="0" err="1"/>
              <a:t>-</a:t>
            </a:r>
            <a:r>
              <a:rPr lang="fr-FR" sz="2800" b="1" dirty="0"/>
              <a:t>là, on sonnera du grand cor, alors viendront ceux qui se meurent au pays d'Assur, et ceux qui sont bannis au pays d'Égypte, ils adoreront le Seigneur sur la montagne sainte, à Jérusalem.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latin typeface="Times New Roman" panose="02020603050405020304" pitchFamily="18" charset="0"/>
              </a:rPr>
              <a:t> لذلك لا يرحمه خالق</a:t>
            </a:r>
            <a:r>
              <a:rPr lang="ar-BH" sz="3600" b="1" dirty="0">
                <a:latin typeface="Times New Roman" panose="02020603050405020304" pitchFamily="18" charset="0"/>
              </a:rPr>
              <a:t>ه</a:t>
            </a:r>
            <a:r>
              <a:rPr lang="ar-SA" sz="3600" b="1" dirty="0">
                <a:latin typeface="Times New Roman" panose="02020603050405020304" pitchFamily="18" charset="0"/>
              </a:rPr>
              <a:t>، ولا يترأف عليه جابله</a:t>
            </a:r>
            <a:r>
              <a:rPr lang="ar-BH" sz="3600" b="1" dirty="0" err="1">
                <a:latin typeface="Times New Roman" panose="02020603050405020304" pitchFamily="18" charset="0"/>
              </a:rPr>
              <a:t>.</a:t>
            </a:r>
            <a:r>
              <a:rPr lang="ar-SA" sz="3600" b="1" dirty="0">
                <a:latin typeface="Times New Roman" panose="02020603050405020304" pitchFamily="18" charset="0"/>
              </a:rPr>
              <a:t> ويكون في ذلك اليوم أن الرب يصنع إضراباً </a:t>
            </a:r>
            <a:r>
              <a:rPr lang="ar-BH" sz="3600" b="1" dirty="0">
                <a:latin typeface="Times New Roman" panose="02020603050405020304" pitchFamily="18" charset="0"/>
              </a:rPr>
              <a:t>من</a:t>
            </a:r>
            <a:r>
              <a:rPr lang="ar-SA" sz="3600" b="1" dirty="0">
                <a:latin typeface="Times New Roman" panose="02020603050405020304" pitchFamily="18" charset="0"/>
              </a:rPr>
              <a:t> معبر النهر إلى وادي مصر</a:t>
            </a:r>
            <a:r>
              <a:rPr lang="ar-BH" sz="3600" b="1" dirty="0" err="1">
                <a:latin typeface="Times New Roman" panose="02020603050405020304" pitchFamily="18" charset="0"/>
              </a:rPr>
              <a:t>.</a:t>
            </a:r>
            <a:r>
              <a:rPr lang="ar-SA" sz="3600" b="1" dirty="0">
                <a:latin typeface="Times New Roman" panose="02020603050405020304" pitchFamily="18" charset="0"/>
              </a:rPr>
              <a:t> وأنتم </a:t>
            </a:r>
            <a:r>
              <a:rPr lang="ar-SA" sz="3600" b="1" dirty="0" err="1">
                <a:latin typeface="Times New Roman" panose="02020603050405020304" pitchFamily="18" charset="0"/>
              </a:rPr>
              <a:t>فإجمعوا</a:t>
            </a:r>
            <a:r>
              <a:rPr lang="ar-SA" sz="3600" b="1" dirty="0">
                <a:latin typeface="Times New Roman" panose="02020603050405020304" pitchFamily="18" charset="0"/>
              </a:rPr>
              <a:t> بنى إسرائيل واحداً واحداً</a:t>
            </a:r>
            <a:r>
              <a:rPr lang="ar-BH" sz="3600" b="1" dirty="0" err="1">
                <a:latin typeface="Times New Roman" panose="02020603050405020304" pitchFamily="18" charset="0"/>
              </a:rPr>
              <a:t>.</a:t>
            </a:r>
            <a:r>
              <a:rPr lang="ar-SA" sz="3600" b="1" dirty="0">
                <a:latin typeface="Times New Roman" panose="02020603050405020304" pitchFamily="18" charset="0"/>
              </a:rPr>
              <a:t> ويكون في ذلك اليوم أنه يبوق البوق العظيم</a:t>
            </a:r>
            <a:r>
              <a:rPr lang="ar-BH" sz="3600" b="1" dirty="0" err="1">
                <a:latin typeface="Times New Roman" panose="02020603050405020304" pitchFamily="18" charset="0"/>
              </a:rPr>
              <a:t>.</a:t>
            </a:r>
            <a:r>
              <a:rPr lang="ar-SA" sz="3600" b="1" dirty="0">
                <a:latin typeface="Times New Roman" panose="02020603050405020304" pitchFamily="18" charset="0"/>
              </a:rPr>
              <a:t> فت</a:t>
            </a:r>
            <a:r>
              <a:rPr lang="ar-BH" sz="3600" b="1" dirty="0">
                <a:latin typeface="Times New Roman" panose="02020603050405020304" pitchFamily="18" charset="0"/>
              </a:rPr>
              <a:t>أ</a:t>
            </a:r>
            <a:r>
              <a:rPr lang="ar-SA" sz="3600" b="1" dirty="0" err="1">
                <a:latin typeface="Times New Roman" panose="02020603050405020304" pitchFamily="18" charset="0"/>
              </a:rPr>
              <a:t>تي</a:t>
            </a:r>
            <a:r>
              <a:rPr lang="ar-SA" sz="3600" b="1" dirty="0">
                <a:latin typeface="Times New Roman" panose="02020603050405020304" pitchFamily="18" charset="0"/>
              </a:rPr>
              <a:t> الشعوب الكثيرة التي ضلت في </a:t>
            </a:r>
            <a:r>
              <a:rPr lang="ar-SA" sz="3600" b="1" dirty="0" err="1">
                <a:latin typeface="Times New Roman" panose="02020603050405020304" pitchFamily="18" charset="0"/>
              </a:rPr>
              <a:t>كورة</a:t>
            </a:r>
            <a:r>
              <a:rPr lang="ar-SA" sz="3600" b="1" dirty="0">
                <a:latin typeface="Times New Roman" panose="02020603050405020304" pitchFamily="18" charset="0"/>
              </a:rPr>
              <a:t> ال</a:t>
            </a:r>
            <a:r>
              <a:rPr lang="ar-BH" sz="3600" b="1" dirty="0">
                <a:latin typeface="Times New Roman" panose="02020603050405020304" pitchFamily="18" charset="0"/>
              </a:rPr>
              <a:t>آ</a:t>
            </a:r>
            <a:r>
              <a:rPr lang="ar-SA" sz="3600" b="1" dirty="0" err="1">
                <a:latin typeface="Times New Roman" panose="02020603050405020304" pitchFamily="18" charset="0"/>
              </a:rPr>
              <a:t>شوريين</a:t>
            </a:r>
            <a:r>
              <a:rPr lang="ar-SA" sz="3600" b="1" dirty="0">
                <a:latin typeface="Times New Roman" panose="02020603050405020304" pitchFamily="18" charset="0"/>
              </a:rPr>
              <a:t> (الموصل</a:t>
            </a:r>
            <a:r>
              <a:rPr lang="ar-SA" sz="3600" b="1" dirty="0" err="1">
                <a:latin typeface="Times New Roman" panose="02020603050405020304" pitchFamily="18" charset="0"/>
              </a:rPr>
              <a:t>)</a:t>
            </a:r>
            <a:r>
              <a:rPr lang="ar-BH" sz="3600" b="1" dirty="0" err="1">
                <a:latin typeface="Times New Roman" panose="02020603050405020304" pitchFamily="18" charset="0"/>
              </a:rPr>
              <a:t>،</a:t>
            </a:r>
            <a:r>
              <a:rPr lang="ar-SA" sz="3600" b="1" dirty="0">
                <a:latin typeface="Times New Roman" panose="02020603050405020304" pitchFamily="18" charset="0"/>
              </a:rPr>
              <a:t> والذين تاهوا في مصر وسيسجدون للرب على جبل صهيون المقدس بأورشليم.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079091897"/>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Malheur à l'orgueilleuse couronne des ivrognes d'Éphraïm, à la fleur fanée de sa superbe splendeur sise au sommet de la grasse vallée, à ceux que terrasse le vin. Voici un homme fort et puissant au service du Seigneur, comme une tornade de grêle, une tempête dévastatrice, comme d'énormes trombes d'eau qui se déversent, de sa main il les jette à terre. Elles seront foulées aux pieds, l'orgueilleuse couronne des ivrognes d'Éphraïm et la fleur fanée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latin typeface="Times New Roman" panose="02020603050405020304" pitchFamily="18" charset="0"/>
              </a:rPr>
              <a:t>الويل لإكليل الهوان</a:t>
            </a:r>
            <a:r>
              <a:rPr lang="ar-BH" sz="3600" b="1" dirty="0" err="1">
                <a:latin typeface="Times New Roman" panose="02020603050405020304" pitchFamily="18" charset="0"/>
              </a:rPr>
              <a:t>،</a:t>
            </a:r>
            <a:r>
              <a:rPr lang="ar-SA" sz="3600" b="1" dirty="0">
                <a:latin typeface="Times New Roman" panose="02020603050405020304" pitchFamily="18" charset="0"/>
              </a:rPr>
              <a:t> المستأجر الذي </a:t>
            </a:r>
            <a:r>
              <a:rPr lang="ar-SA" sz="3600" b="1" dirty="0" err="1">
                <a:latin typeface="Times New Roman" panose="02020603050405020304" pitchFamily="18" charset="0"/>
              </a:rPr>
              <a:t>لأفرا</a:t>
            </a:r>
            <a:r>
              <a:rPr lang="ar-BH" sz="3600" b="1" dirty="0">
                <a:latin typeface="Times New Roman" panose="02020603050405020304" pitchFamily="18" charset="0"/>
              </a:rPr>
              <a:t>ي</a:t>
            </a:r>
            <a:r>
              <a:rPr lang="ar-SA" sz="3600" b="1" dirty="0">
                <a:latin typeface="Times New Roman" panose="02020603050405020304" pitchFamily="18" charset="0"/>
              </a:rPr>
              <a:t>م، الزهرة الحسنة التي سقطت من المجد على رأس الجبل الدسم</a:t>
            </a:r>
            <a:r>
              <a:rPr lang="ar-BH" sz="3600" b="1" dirty="0" err="1">
                <a:latin typeface="Times New Roman" panose="02020603050405020304" pitchFamily="18" charset="0"/>
              </a:rPr>
              <a:t>.</a:t>
            </a:r>
            <a:r>
              <a:rPr lang="ar-SA" sz="3600" b="1" dirty="0">
                <a:latin typeface="Times New Roman" panose="02020603050405020304" pitchFamily="18" charset="0"/>
              </a:rPr>
              <a:t> السكارى بغير خمر</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هوذا</a:t>
            </a:r>
            <a:r>
              <a:rPr lang="ar-SA" sz="3600" b="1" dirty="0">
                <a:latin typeface="Times New Roman" panose="02020603050405020304" pitchFamily="18" charset="0"/>
              </a:rPr>
              <a:t> غضب الرب قوى وصعب كبرد نازل وليس تحت مظلة. يؤتى عسفا كسيل المياه الغزيرة الجارفة في الكورة، وتصير راحة للأرض ويصنعها لأيديهم وأرجلهم ويداس إكليل الخزى المستأجر الذي </a:t>
            </a:r>
            <a:r>
              <a:rPr lang="ar-SA" sz="3600" b="1" dirty="0" err="1">
                <a:latin typeface="Times New Roman" panose="02020603050405020304" pitchFamily="18" charset="0"/>
              </a:rPr>
              <a:t>لأفرا</a:t>
            </a:r>
            <a:r>
              <a:rPr lang="ar-BH" sz="3600" b="1" dirty="0">
                <a:latin typeface="Times New Roman" panose="02020603050405020304" pitchFamily="18" charset="0"/>
              </a:rPr>
              <a:t>ي</a:t>
            </a:r>
            <a:r>
              <a:rPr lang="ar-SA" sz="3600" b="1" dirty="0">
                <a:latin typeface="Times New Roman" panose="02020603050405020304" pitchFamily="18" charset="0"/>
              </a:rPr>
              <a:t>م، وتكون الزهرة الساقطة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537253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1600" b="1" dirty="0">
                <a:solidFill>
                  <a:srgbClr val="C00000"/>
                </a:solidFill>
                <a:latin typeface="Athanasius" pitchFamily="2" charset="0"/>
              </a:rPr>
              <a:t>Iwannhn  Kev i/d/ &gt; k/ /]/b/l/ nem i/e/ &gt; a/- k/e</a:t>
            </a:r>
          </a:p>
          <a:p>
            <a:pPr marL="0" indent="0" algn="just">
              <a:buNone/>
            </a:pPr>
            <a:r>
              <a:rPr lang="en-US" sz="1400" b="1" dirty="0">
                <a:latin typeface="Athanasius" pitchFamily="2" charset="0"/>
              </a:rPr>
              <a:t>E]</a:t>
            </a:r>
            <a:r>
              <a:rPr lang="en-US" sz="1400" b="1" dirty="0" err="1">
                <a:latin typeface="Athanasius" pitchFamily="2" charset="0"/>
              </a:rPr>
              <a:t>wp</a:t>
            </a:r>
            <a:r>
              <a:rPr lang="en-US" sz="1400" b="1" dirty="0">
                <a:latin typeface="Athanasius" pitchFamily="2" charset="0"/>
              </a:rPr>
              <a:t> de </a:t>
            </a:r>
            <a:r>
              <a:rPr lang="en-US" sz="1400" b="1" dirty="0" err="1">
                <a:latin typeface="Athanasius" pitchFamily="2" charset="0"/>
              </a:rPr>
              <a:t>af</a:t>
            </a:r>
            <a:r>
              <a:rPr lang="en-US" sz="1400" b="1" dirty="0">
                <a:latin typeface="Athanasius" pitchFamily="2" charset="0"/>
              </a:rPr>
              <a:t>]</a:t>
            </a:r>
            <a:r>
              <a:rPr lang="en-US" sz="1400" b="1" dirty="0" err="1">
                <a:latin typeface="Athanasius" pitchFamily="2" charset="0"/>
              </a:rPr>
              <a:t>an`èi</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piparaklhtoc</a:t>
            </a:r>
            <a:r>
              <a:rPr lang="en-US" sz="1400" b="1" dirty="0">
                <a:latin typeface="Athanasius" pitchFamily="2" charset="0"/>
              </a:rPr>
              <a:t> Pip/n/a/ </a:t>
            </a:r>
            <a:r>
              <a:rPr lang="en-US" sz="1400" b="1" dirty="0" err="1">
                <a:latin typeface="Athanasius" pitchFamily="2" charset="0"/>
              </a:rPr>
              <a:t>eq</a:t>
            </a:r>
            <a:r>
              <a:rPr lang="en-US" sz="1400" b="1" dirty="0">
                <a:latin typeface="Athanasius" pitchFamily="2" charset="0"/>
              </a:rPr>
              <a:t>/u/ &gt; </a:t>
            </a:r>
            <a:r>
              <a:rPr lang="en-US" sz="1400" b="1" dirty="0" err="1">
                <a:latin typeface="Athanasius" pitchFamily="2" charset="0"/>
              </a:rPr>
              <a:t>vh`èete</a:t>
            </a:r>
            <a:r>
              <a:rPr lang="en-US" sz="1400" b="1" dirty="0">
                <a:latin typeface="Athanasius" pitchFamily="2" charset="0"/>
              </a:rPr>
              <a:t> </a:t>
            </a:r>
            <a:r>
              <a:rPr lang="en-US" sz="1400" b="1" dirty="0" err="1">
                <a:latin typeface="Athanasius" pitchFamily="2" charset="0"/>
              </a:rPr>
              <a:t>Viwt</a:t>
            </a:r>
            <a:r>
              <a:rPr lang="en-US" sz="1400" b="1" dirty="0">
                <a:latin typeface="Athanasius" pitchFamily="2" charset="0"/>
              </a:rPr>
              <a:t> </a:t>
            </a:r>
            <a:r>
              <a:rPr lang="en-US" sz="1400" b="1" dirty="0" err="1">
                <a:latin typeface="Athanasius" pitchFamily="2" charset="0"/>
              </a:rPr>
              <a:t>naouorpf</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paran</a:t>
            </a:r>
            <a:r>
              <a:rPr lang="en-US" sz="1400" b="1" dirty="0">
                <a:latin typeface="Athanasius" pitchFamily="2" charset="0"/>
              </a:rPr>
              <a:t> &gt; `</a:t>
            </a:r>
            <a:r>
              <a:rPr lang="en-US" sz="1400" b="1" dirty="0" err="1">
                <a:latin typeface="Athanasius" pitchFamily="2" charset="0"/>
              </a:rPr>
              <a:t>ènqof</a:t>
            </a:r>
            <a:r>
              <a:rPr lang="en-US" sz="1400" b="1" dirty="0">
                <a:latin typeface="Athanasius" pitchFamily="2" charset="0"/>
              </a:rPr>
              <a:t> </a:t>
            </a:r>
            <a:r>
              <a:rPr lang="en-US" sz="1400" b="1" dirty="0" err="1">
                <a:latin typeface="Athanasius" pitchFamily="2" charset="0"/>
              </a:rPr>
              <a:t>eqna`ètcabe</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a:t>
            </a:r>
            <a:r>
              <a:rPr lang="en-US" sz="1400" b="1" dirty="0" err="1">
                <a:latin typeface="Athanasius" pitchFamily="2" charset="0"/>
              </a:rPr>
              <a:t>èe</a:t>
            </a:r>
            <a:r>
              <a:rPr lang="en-US" sz="1400" b="1" dirty="0">
                <a:latin typeface="Athanasius" pitchFamily="2" charset="0"/>
              </a:rPr>
              <a:t>\</a:t>
            </a:r>
            <a:r>
              <a:rPr lang="en-US" sz="1400" b="1" dirty="0" err="1">
                <a:latin typeface="Athanasius" pitchFamily="2" charset="0"/>
              </a:rPr>
              <a:t>wb</a:t>
            </a:r>
            <a:r>
              <a:rPr lang="en-US" sz="1400" b="1" dirty="0">
                <a:latin typeface="Athanasius" pitchFamily="2" charset="0"/>
              </a:rPr>
              <a:t> </a:t>
            </a:r>
            <a:r>
              <a:rPr lang="en-US" sz="1400" b="1" dirty="0" err="1">
                <a:latin typeface="Athanasius" pitchFamily="2" charset="0"/>
              </a:rPr>
              <a:t>niben</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èfna</a:t>
            </a:r>
            <a:r>
              <a:rPr lang="en-US" sz="1400" b="1" dirty="0">
                <a:latin typeface="Athanasius" pitchFamily="2" charset="0"/>
              </a:rPr>
              <a:t>; `</a:t>
            </a:r>
            <a:r>
              <a:rPr lang="en-US" sz="1400" b="1" dirty="0" err="1">
                <a:latin typeface="Athanasius" pitchFamily="2" charset="0"/>
              </a:rPr>
              <a:t>èm`èvmeu`èi</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t>
            </a:r>
            <a:r>
              <a:rPr lang="en-US" sz="1400" b="1" dirty="0" err="1">
                <a:latin typeface="Athanasius" pitchFamily="2" charset="0"/>
              </a:rPr>
              <a:t>èe</a:t>
            </a:r>
            <a:r>
              <a:rPr lang="en-US" sz="1400" b="1" dirty="0">
                <a:latin typeface="Athanasius" pitchFamily="2" charset="0"/>
              </a:rPr>
              <a:t>\</a:t>
            </a:r>
            <a:r>
              <a:rPr lang="en-US" sz="1400" b="1" dirty="0" err="1">
                <a:latin typeface="Athanasius" pitchFamily="2" charset="0"/>
              </a:rPr>
              <a:t>wb</a:t>
            </a:r>
            <a:r>
              <a:rPr lang="en-US" sz="1400" b="1" dirty="0">
                <a:latin typeface="Athanasius" pitchFamily="2" charset="0"/>
              </a:rPr>
              <a:t> </a:t>
            </a:r>
            <a:r>
              <a:rPr lang="en-US" sz="1400" b="1" dirty="0" err="1">
                <a:latin typeface="Athanasius" pitchFamily="2" charset="0"/>
              </a:rPr>
              <a:t>niben</a:t>
            </a:r>
            <a:r>
              <a:rPr lang="en-US" sz="1400" b="1" dirty="0">
                <a:latin typeface="Athanasius" pitchFamily="2" charset="0"/>
              </a:rPr>
              <a:t> `</a:t>
            </a:r>
            <a:r>
              <a:rPr lang="en-US" sz="1400" b="1" dirty="0" err="1">
                <a:latin typeface="Athanasius" pitchFamily="2" charset="0"/>
              </a:rPr>
              <a:t>èetaijotou</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t>
            </a:r>
            <a:r>
              <a:rPr lang="en-US" sz="1400" b="1" dirty="0" err="1">
                <a:latin typeface="Athanasius" pitchFamily="2" charset="0"/>
              </a:rPr>
              <a:t>naxw</a:t>
            </a:r>
            <a:r>
              <a:rPr lang="en-US" sz="1400" b="1" dirty="0">
                <a:latin typeface="Athanasius" pitchFamily="2" charset="0"/>
              </a:rPr>
              <a:t> `</a:t>
            </a:r>
            <a:r>
              <a:rPr lang="en-US" sz="1400" b="1" dirty="0" err="1">
                <a:latin typeface="Athanasius" pitchFamily="2" charset="0"/>
              </a:rPr>
              <a:t>ènta</a:t>
            </a:r>
            <a:r>
              <a:rPr lang="en-US" sz="1400" b="1" dirty="0">
                <a:latin typeface="Athanasius" pitchFamily="2" charset="0"/>
              </a:rPr>
              <a:t>\</a:t>
            </a:r>
            <a:r>
              <a:rPr lang="en-US" sz="1400" b="1" dirty="0" err="1">
                <a:latin typeface="Athanasius" pitchFamily="2" charset="0"/>
              </a:rPr>
              <a:t>irhnh</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&gt; ta\</a:t>
            </a:r>
            <a:r>
              <a:rPr lang="en-US" sz="1400" b="1" dirty="0" err="1">
                <a:latin typeface="Athanasius" pitchFamily="2" charset="0"/>
              </a:rPr>
              <a:t>irhnh</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nathic</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&gt; `</a:t>
            </a:r>
            <a:r>
              <a:rPr lang="en-US" sz="1400" b="1" dirty="0" err="1">
                <a:latin typeface="Athanasius" pitchFamily="2" charset="0"/>
              </a:rPr>
              <a:t>èm`èvrh</a:t>
            </a:r>
            <a:r>
              <a:rPr lang="en-US" sz="1400" b="1" dirty="0">
                <a:latin typeface="Athanasius" pitchFamily="2" charset="0"/>
              </a:rPr>
              <a:t>; an `</a:t>
            </a:r>
            <a:r>
              <a:rPr lang="en-US" sz="1400" b="1" dirty="0" err="1">
                <a:latin typeface="Athanasius" pitchFamily="2" charset="0"/>
              </a:rPr>
              <a:t>èete</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a:t>
            </a:r>
            <a:r>
              <a:rPr lang="en-US" sz="1400" b="1" dirty="0" err="1">
                <a:latin typeface="Athanasius" pitchFamily="2" charset="0"/>
              </a:rPr>
              <a:t>èmmoc</a:t>
            </a:r>
            <a:r>
              <a:rPr lang="en-US" sz="1400" b="1" dirty="0">
                <a:latin typeface="Athanasius" pitchFamily="2" charset="0"/>
              </a:rPr>
              <a:t> `</a:t>
            </a:r>
            <a:r>
              <a:rPr lang="en-US" sz="1400" b="1" dirty="0" err="1">
                <a:latin typeface="Athanasius" pitchFamily="2" charset="0"/>
              </a:rPr>
              <a:t>èe;na</a:t>
            </a:r>
            <a:r>
              <a:rPr lang="en-US" sz="1400" b="1" dirty="0">
                <a:latin typeface="Athanasius" pitchFamily="2" charset="0"/>
              </a:rPr>
              <a:t>; `</a:t>
            </a:r>
            <a:r>
              <a:rPr lang="en-US" sz="1400" b="1" dirty="0" err="1">
                <a:latin typeface="Athanasius" pitchFamily="2" charset="0"/>
              </a:rPr>
              <a:t>èmpen`èqref`è</a:t>
            </a:r>
            <a:r>
              <a:rPr lang="en-US" sz="1400" b="1" dirty="0">
                <a:latin typeface="Athanasius" pitchFamily="2" charset="0"/>
              </a:rPr>
              <a:t>]</a:t>
            </a:r>
            <a:r>
              <a:rPr lang="en-US" sz="1400" b="1" dirty="0" err="1">
                <a:latin typeface="Athanasius" pitchFamily="2" charset="0"/>
              </a:rPr>
              <a:t>qorter</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peten</a:t>
            </a:r>
            <a:r>
              <a:rPr lang="en-US" sz="1400" b="1" dirty="0">
                <a:latin typeface="Athanasius" pitchFamily="2" charset="0"/>
              </a:rPr>
              <a:t>\</a:t>
            </a:r>
            <a:r>
              <a:rPr lang="en-US" sz="1400" b="1" dirty="0" err="1">
                <a:latin typeface="Athanasius" pitchFamily="2" charset="0"/>
              </a:rPr>
              <a:t>ht</a:t>
            </a:r>
            <a:r>
              <a:rPr lang="en-US" sz="1400" b="1" dirty="0">
                <a:latin typeface="Athanasius" pitchFamily="2" charset="0"/>
              </a:rPr>
              <a:t> </a:t>
            </a:r>
            <a:r>
              <a:rPr lang="en-US" sz="1400" b="1" dirty="0" err="1">
                <a:latin typeface="Athanasius" pitchFamily="2" charset="0"/>
              </a:rPr>
              <a:t>oude</a:t>
            </a:r>
            <a:r>
              <a:rPr lang="en-US" sz="1400" b="1" dirty="0">
                <a:latin typeface="Athanasius" pitchFamily="2" charset="0"/>
              </a:rPr>
              <a:t> `</a:t>
            </a:r>
            <a:r>
              <a:rPr lang="en-US" sz="1400" b="1" dirty="0" err="1">
                <a:latin typeface="Athanasius" pitchFamily="2" charset="0"/>
              </a:rPr>
              <a:t>èmperer`è</a:t>
            </a:r>
            <a:r>
              <a:rPr lang="en-US" sz="1400" b="1" dirty="0">
                <a:latin typeface="Athanasius" pitchFamily="2" charset="0"/>
              </a:rPr>
              <a:t>]la\ `</a:t>
            </a:r>
            <a:r>
              <a:rPr lang="en-US" sz="1400" b="1" dirty="0" err="1">
                <a:latin typeface="Athanasius" pitchFamily="2" charset="0"/>
              </a:rPr>
              <a:t>èn</a:t>
            </a:r>
            <a:r>
              <a:rPr lang="en-US" sz="1400" b="1" dirty="0">
                <a:latin typeface="Athanasius" pitchFamily="2" charset="0"/>
              </a:rPr>
              <a:t>\ht. </a:t>
            </a:r>
            <a:r>
              <a:rPr lang="en-US" sz="1400" b="1" dirty="0" err="1">
                <a:latin typeface="Athanasius" pitchFamily="2" charset="0"/>
              </a:rPr>
              <a:t>Aretencwtem</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aijoc</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na</a:t>
            </a:r>
            <a:r>
              <a:rPr lang="en-US" sz="1400" b="1" dirty="0">
                <a:latin typeface="Athanasius" pitchFamily="2" charset="0"/>
              </a:rPr>
              <a:t>]</a:t>
            </a:r>
            <a:r>
              <a:rPr lang="en-US" sz="1400" b="1" dirty="0" err="1">
                <a:latin typeface="Athanasius" pitchFamily="2" charset="0"/>
              </a:rPr>
              <a:t>enhi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nhou</a:t>
            </a:r>
            <a:r>
              <a:rPr lang="en-US" sz="1400" b="1" dirty="0">
                <a:latin typeface="Athanasius" pitchFamily="2" charset="0"/>
              </a:rPr>
              <a:t> \</a:t>
            </a:r>
            <a:r>
              <a:rPr lang="en-US" sz="1400" b="1" dirty="0" err="1">
                <a:latin typeface="Athanasius" pitchFamily="2" charset="0"/>
              </a:rPr>
              <a:t>arwten</a:t>
            </a:r>
            <a:r>
              <a:rPr lang="en-US" sz="1400" b="1" dirty="0">
                <a:latin typeface="Athanasius" pitchFamily="2" charset="0"/>
              </a:rPr>
              <a:t> &gt; `</a:t>
            </a:r>
            <a:r>
              <a:rPr lang="en-US" sz="1400" b="1" dirty="0" err="1">
                <a:latin typeface="Athanasius" pitchFamily="2" charset="0"/>
              </a:rPr>
              <a:t>èenaretenmei</a:t>
            </a:r>
            <a:r>
              <a:rPr lang="en-US" sz="1400" b="1" dirty="0">
                <a:latin typeface="Athanasius" pitchFamily="2" charset="0"/>
              </a:rPr>
              <a:t> `</a:t>
            </a:r>
            <a:r>
              <a:rPr lang="en-US" sz="1400" b="1" dirty="0" err="1">
                <a:latin typeface="Athanasius" pitchFamily="2" charset="0"/>
              </a:rPr>
              <a:t>èmmoi</a:t>
            </a:r>
            <a:r>
              <a:rPr lang="en-US" sz="1400" b="1" dirty="0">
                <a:latin typeface="Athanasius" pitchFamily="2" charset="0"/>
              </a:rPr>
              <a:t> </a:t>
            </a:r>
            <a:r>
              <a:rPr lang="en-US" sz="1400" b="1" dirty="0" err="1">
                <a:latin typeface="Athanasius" pitchFamily="2" charset="0"/>
              </a:rPr>
              <a:t>naretennara</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na</a:t>
            </a:r>
            <a:r>
              <a:rPr lang="en-US" sz="1400" b="1" dirty="0">
                <a:latin typeface="Athanasius" pitchFamily="2" charset="0"/>
              </a:rPr>
              <a:t>]</a:t>
            </a:r>
            <a:r>
              <a:rPr lang="en-US" sz="1400" b="1" dirty="0" err="1">
                <a:latin typeface="Athanasius" pitchFamily="2" charset="0"/>
              </a:rPr>
              <a:t>enhi</a:t>
            </a:r>
            <a:r>
              <a:rPr lang="en-US" sz="1400" b="1" dirty="0">
                <a:latin typeface="Athanasius" pitchFamily="2" charset="0"/>
              </a:rPr>
              <a:t> \a </a:t>
            </a:r>
            <a:r>
              <a:rPr lang="en-US" sz="1400" b="1" dirty="0" err="1">
                <a:latin typeface="Athanasius" pitchFamily="2" charset="0"/>
              </a:rPr>
              <a:t>Viwt</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paiwt</a:t>
            </a:r>
            <a:r>
              <a:rPr lang="en-US" sz="1400" b="1" dirty="0">
                <a:latin typeface="Athanasius" pitchFamily="2" charset="0"/>
              </a:rPr>
              <a:t> </a:t>
            </a:r>
            <a:r>
              <a:rPr lang="en-US" sz="1400" b="1" dirty="0" err="1">
                <a:latin typeface="Athanasius" pitchFamily="2" charset="0"/>
              </a:rPr>
              <a:t>ouni</a:t>
            </a:r>
            <a:r>
              <a:rPr lang="en-US" sz="1400" b="1" dirty="0">
                <a:latin typeface="Athanasius" pitchFamily="2" charset="0"/>
              </a:rPr>
              <a:t>]; `</a:t>
            </a:r>
            <a:r>
              <a:rPr lang="en-US" sz="1400" b="1" dirty="0" err="1">
                <a:latin typeface="Athanasius" pitchFamily="2" charset="0"/>
              </a:rPr>
              <a:t>èeroi</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nou</a:t>
            </a:r>
            <a:r>
              <a:rPr lang="en-US" sz="1400" b="1" dirty="0">
                <a:latin typeface="Athanasius" pitchFamily="2" charset="0"/>
              </a:rPr>
              <a:t> </a:t>
            </a:r>
            <a:r>
              <a:rPr lang="en-US" sz="1400" b="1" dirty="0" err="1">
                <a:latin typeface="Athanasius" pitchFamily="2" charset="0"/>
              </a:rPr>
              <a:t>aijoc</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t>
            </a:r>
            <a:r>
              <a:rPr lang="en-US" sz="1400" b="1" dirty="0" err="1">
                <a:latin typeface="Athanasius" pitchFamily="2" charset="0"/>
              </a:rPr>
              <a:t>èmpatec</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&gt; \</a:t>
            </a:r>
            <a:r>
              <a:rPr lang="en-US" sz="1400" b="1" dirty="0" err="1">
                <a:latin typeface="Athanasius" pitchFamily="2" charset="0"/>
              </a:rPr>
              <a:t>ina</a:t>
            </a:r>
            <a:r>
              <a:rPr lang="en-US" sz="1400" b="1" dirty="0">
                <a:latin typeface="Athanasius" pitchFamily="2" charset="0"/>
              </a:rPr>
              <a:t> ac]an]</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èntetenna</a:t>
            </a:r>
            <a:r>
              <a:rPr lang="en-US" sz="1400" b="1" dirty="0">
                <a:latin typeface="Athanasius" pitchFamily="2" charset="0"/>
              </a:rPr>
              <a:t>\; &gt; `</a:t>
            </a:r>
            <a:r>
              <a:rPr lang="en-US" sz="1400" b="1" dirty="0" err="1">
                <a:latin typeface="Athanasius" pitchFamily="2" charset="0"/>
              </a:rPr>
              <a:t>èn;naje</a:t>
            </a:r>
            <a:r>
              <a:rPr lang="en-US" sz="1400" b="1" dirty="0">
                <a:latin typeface="Athanasius" pitchFamily="2" charset="0"/>
              </a:rPr>
              <a:t> </a:t>
            </a:r>
            <a:r>
              <a:rPr lang="en-US" sz="1400" b="1" dirty="0" err="1">
                <a:latin typeface="Athanasius" pitchFamily="2" charset="0"/>
              </a:rPr>
              <a:t>oumh</a:t>
            </a:r>
            <a:r>
              <a:rPr lang="en-US" sz="1400" b="1" dirty="0">
                <a:latin typeface="Athanasius" pitchFamily="2" charset="0"/>
              </a:rPr>
              <a:t>] `</a:t>
            </a:r>
            <a:r>
              <a:rPr lang="en-US" sz="1400" b="1" dirty="0" err="1">
                <a:latin typeface="Athanasius" pitchFamily="2" charset="0"/>
              </a:rPr>
              <a:t>èncaji</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an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èfnhou</a:t>
            </a:r>
            <a:r>
              <a:rPr lang="en-US" sz="1400" b="1" dirty="0">
                <a:latin typeface="Athanasius" pitchFamily="2" charset="0"/>
              </a:rPr>
              <a:t> gar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èparxwn</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paikocmoc</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èmmon</a:t>
            </a:r>
            <a:r>
              <a:rPr lang="en-US" sz="1400" b="1" dirty="0">
                <a:latin typeface="Athanasius" pitchFamily="2" charset="0"/>
              </a:rPr>
              <a:t> `è\</a:t>
            </a:r>
            <a:r>
              <a:rPr lang="en-US" sz="1400" b="1" dirty="0" err="1">
                <a:latin typeface="Athanasius" pitchFamily="2" charset="0"/>
              </a:rPr>
              <a:t>li`èntaf</a:t>
            </a:r>
            <a:r>
              <a:rPr lang="en-US" sz="1400" b="1" dirty="0">
                <a:latin typeface="Athanasius" pitchFamily="2" charset="0"/>
              </a:rPr>
              <a:t> `</a:t>
            </a:r>
            <a:r>
              <a:rPr lang="en-US" sz="1400" b="1" dirty="0" err="1">
                <a:latin typeface="Athanasius" pitchFamily="2" charset="0"/>
              </a:rPr>
              <a:t>èn'ht</a:t>
            </a:r>
            <a:r>
              <a:rPr lang="en-US" sz="1400" b="1" dirty="0">
                <a:latin typeface="Athanasius" pitchFamily="2" charset="0"/>
              </a:rPr>
              <a:t> &gt; </a:t>
            </a:r>
            <a:r>
              <a:rPr lang="en-US" sz="1400" b="1" dirty="0" err="1">
                <a:latin typeface="Athanasius" pitchFamily="2" charset="0"/>
              </a:rPr>
              <a:t>alla</a:t>
            </a:r>
            <a:r>
              <a:rPr lang="en-US" sz="1400" b="1" dirty="0">
                <a:latin typeface="Athanasius" pitchFamily="2" charset="0"/>
              </a:rPr>
              <a: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èntef`èemi</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er`èagapan</a:t>
            </a:r>
            <a:r>
              <a:rPr lang="en-US" sz="1400" b="1" dirty="0">
                <a:latin typeface="Athanasius" pitchFamily="2" charset="0"/>
              </a:rPr>
              <a:t> `</a:t>
            </a:r>
            <a:r>
              <a:rPr lang="en-US" sz="1400" b="1" dirty="0" err="1">
                <a:latin typeface="Athanasius" pitchFamily="2" charset="0"/>
              </a:rPr>
              <a:t>èmpaiwt</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kata `</a:t>
            </a:r>
            <a:r>
              <a:rPr lang="en-US" sz="1400" b="1" dirty="0" err="1">
                <a:latin typeface="Athanasius" pitchFamily="2" charset="0"/>
              </a:rPr>
              <a:t>èvrh</a:t>
            </a:r>
            <a:r>
              <a:rPr lang="en-US" sz="1400" b="1" dirty="0">
                <a:latin typeface="Athanasius" pitchFamily="2" charset="0"/>
              </a:rPr>
              <a:t>; `</a:t>
            </a:r>
            <a:r>
              <a:rPr lang="en-US" sz="1400" b="1" dirty="0" err="1">
                <a:latin typeface="Athanasius" pitchFamily="2" charset="0"/>
              </a:rPr>
              <a:t>èetaf</a:t>
            </a:r>
            <a:r>
              <a:rPr lang="en-US" sz="1400" b="1" dirty="0">
                <a:latin typeface="Athanasius" pitchFamily="2" charset="0"/>
              </a:rPr>
              <a:t>\on\</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nhi</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paiwt</a:t>
            </a:r>
            <a:r>
              <a:rPr lang="en-US" sz="1400" b="1" dirty="0">
                <a:latin typeface="Athanasius" pitchFamily="2" charset="0"/>
              </a:rPr>
              <a:t> ;`</a:t>
            </a:r>
            <a:r>
              <a:rPr lang="en-US" sz="1400" b="1" dirty="0" err="1">
                <a:latin typeface="Athanasius" pitchFamily="2" charset="0"/>
              </a:rPr>
              <a:t>èiri</a:t>
            </a:r>
            <a:r>
              <a:rPr lang="en-US" sz="1400" b="1" dirty="0">
                <a:latin typeface="Athanasius" pitchFamily="2" charset="0"/>
              </a:rPr>
              <a:t> `</a:t>
            </a:r>
            <a:r>
              <a:rPr lang="en-US" sz="1400" b="1" dirty="0" err="1">
                <a:latin typeface="Athanasius" pitchFamily="2" charset="0"/>
              </a:rPr>
              <a:t>èmpairh</a:t>
            </a:r>
            <a:r>
              <a:rPr lang="en-US" sz="1400" b="1" dirty="0">
                <a:latin typeface="Athanasius" pitchFamily="2" charset="0"/>
              </a:rPr>
              <a:t>;&gt; </a:t>
            </a:r>
            <a:r>
              <a:rPr lang="en-US" sz="1400" b="1" dirty="0" err="1">
                <a:latin typeface="Athanasius" pitchFamily="2" charset="0"/>
              </a:rPr>
              <a:t>tenqhnou</a:t>
            </a:r>
            <a:r>
              <a:rPr lang="en-US" sz="1400" b="1" dirty="0">
                <a:latin typeface="Athanasius" pitchFamily="2" charset="0"/>
              </a:rPr>
              <a:t> </a:t>
            </a:r>
            <a:r>
              <a:rPr lang="en-US" sz="1400" b="1" dirty="0" err="1">
                <a:latin typeface="Athanasius" pitchFamily="2" charset="0"/>
              </a:rPr>
              <a:t>maron</a:t>
            </a:r>
            <a:r>
              <a:rPr lang="en-US" sz="1400" b="1" dirty="0">
                <a:latin typeface="Athanasius" pitchFamily="2" charset="0"/>
              </a:rPr>
              <a:t> `</a:t>
            </a:r>
            <a:r>
              <a:rPr lang="en-US" sz="1400" b="1" dirty="0" err="1">
                <a:latin typeface="Athanasius" pitchFamily="2" charset="0"/>
              </a:rPr>
              <a:t>èeboltai</a:t>
            </a:r>
            <a:r>
              <a:rPr lang="en-US" sz="1400" b="1" dirty="0">
                <a:latin typeface="Athanasius" pitchFamily="2" charset="0"/>
              </a:rPr>
              <a:t>. </a:t>
            </a:r>
            <a:r>
              <a:rPr lang="en-US" sz="1400" b="1" dirty="0" err="1">
                <a:latin typeface="Athanasius" pitchFamily="2" charset="0"/>
              </a:rPr>
              <a:t>Anok</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bw</a:t>
            </a:r>
            <a:r>
              <a:rPr lang="en-US" sz="1400" b="1" dirty="0">
                <a:latin typeface="Athanasius" pitchFamily="2" charset="0"/>
              </a:rPr>
              <a:t> `</a:t>
            </a:r>
            <a:r>
              <a:rPr lang="en-US" sz="1400" b="1" dirty="0" err="1">
                <a:latin typeface="Athanasius" pitchFamily="2" charset="0"/>
              </a:rPr>
              <a:t>èn`èaloli</a:t>
            </a:r>
            <a:r>
              <a:rPr lang="en-US" sz="1400" b="1" dirty="0">
                <a:latin typeface="Athanasius" pitchFamily="2" charset="0"/>
              </a:rPr>
              <a:t> `</a:t>
            </a:r>
            <a:r>
              <a:rPr lang="en-US" sz="1400" b="1" dirty="0" err="1">
                <a:latin typeface="Athanasius" pitchFamily="2" charset="0"/>
              </a:rPr>
              <a:t>ènta`èvmhi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paiwt</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piouwi</a:t>
            </a:r>
            <a:r>
              <a:rPr lang="en-US" sz="1400" b="1" dirty="0">
                <a:latin typeface="Athanasius" pitchFamily="2" charset="0"/>
              </a:rPr>
              <a:t> &gt; </a:t>
            </a:r>
            <a:r>
              <a:rPr lang="en-US" sz="1400" b="1" dirty="0" err="1">
                <a:latin typeface="Athanasius" pitchFamily="2" charset="0"/>
              </a:rPr>
              <a:t>klhma</a:t>
            </a:r>
            <a:r>
              <a:rPr lang="en-US" sz="1400" b="1" dirty="0">
                <a:latin typeface="Athanasius" pitchFamily="2" charset="0"/>
              </a:rPr>
              <a:t> </a:t>
            </a:r>
            <a:r>
              <a:rPr lang="en-US" sz="1400" b="1" dirty="0" err="1">
                <a:latin typeface="Athanasius" pitchFamily="2" charset="0"/>
              </a:rPr>
              <a:t>niben</a:t>
            </a:r>
            <a:r>
              <a:rPr lang="en-US" sz="1400" b="1" dirty="0">
                <a:latin typeface="Athanasius" pitchFamily="2" charset="0"/>
              </a:rPr>
              <a:t> `</a:t>
            </a:r>
            <a:r>
              <a:rPr lang="en-US" sz="1400" b="1" dirty="0" err="1">
                <a:latin typeface="Athanasius" pitchFamily="2" charset="0"/>
              </a:rPr>
              <a:t>èete</a:t>
            </a:r>
            <a:r>
              <a:rPr lang="en-US" sz="1400" b="1" dirty="0">
                <a:latin typeface="Athanasius" pitchFamily="2" charset="0"/>
              </a:rPr>
              <a:t> `</a:t>
            </a:r>
            <a:r>
              <a:rPr lang="en-US" sz="1400" b="1" dirty="0" err="1">
                <a:latin typeface="Athanasius" pitchFamily="2" charset="0"/>
              </a:rPr>
              <a:t>èn'ht</a:t>
            </a:r>
            <a:r>
              <a:rPr lang="en-US" sz="1400" b="1" dirty="0">
                <a:latin typeface="Athanasius" pitchFamily="2" charset="0"/>
              </a:rPr>
              <a:t> `</a:t>
            </a:r>
            <a:r>
              <a:rPr lang="en-US" sz="1400" b="1" dirty="0" err="1">
                <a:latin typeface="Athanasius" pitchFamily="2" charset="0"/>
              </a:rPr>
              <a:t>èete</a:t>
            </a:r>
            <a:r>
              <a:rPr lang="en-US" sz="1400" b="1" dirty="0">
                <a:latin typeface="Athanasius" pitchFamily="2" charset="0"/>
              </a:rPr>
              <a:t> `</a:t>
            </a:r>
            <a:r>
              <a:rPr lang="en-US" sz="1400" b="1" dirty="0" err="1">
                <a:latin typeface="Athanasius" pitchFamily="2" charset="0"/>
              </a:rPr>
              <a:t>èn`èfnaen</a:t>
            </a:r>
            <a:r>
              <a:rPr lang="en-US" sz="1400" b="1" dirty="0">
                <a:latin typeface="Athanasius" pitchFamily="2" charset="0"/>
              </a:rPr>
              <a:t> outa\ `</a:t>
            </a:r>
            <a:r>
              <a:rPr lang="en-US" sz="1400" b="1" dirty="0" err="1">
                <a:latin typeface="Athanasius" pitchFamily="2" charset="0"/>
              </a:rPr>
              <a:t>èebol</a:t>
            </a:r>
            <a:r>
              <a:rPr lang="en-US" sz="1400" b="1" dirty="0">
                <a:latin typeface="Athanasius" pitchFamily="2" charset="0"/>
              </a:rPr>
              <a:t> an `</a:t>
            </a:r>
            <a:r>
              <a:rPr lang="en-US" sz="1400" b="1" dirty="0" err="1">
                <a:latin typeface="Athanasius" pitchFamily="2" charset="0"/>
              </a:rPr>
              <a:t>èfnakorjf</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vh</a:t>
            </a:r>
            <a:r>
              <a:rPr lang="en-US" sz="1400" b="1" dirty="0">
                <a:latin typeface="Athanasius" pitchFamily="2" charset="0"/>
              </a:rPr>
              <a:t> </a:t>
            </a:r>
            <a:r>
              <a:rPr lang="en-US" sz="1400" b="1" dirty="0" err="1">
                <a:latin typeface="Athanasius" pitchFamily="2" charset="0"/>
              </a:rPr>
              <a:t>niben</a:t>
            </a:r>
            <a:r>
              <a:rPr lang="en-US" sz="1400" b="1" dirty="0">
                <a:latin typeface="Athanasius" pitchFamily="2" charset="0"/>
              </a:rPr>
              <a:t> </a:t>
            </a:r>
            <a:r>
              <a:rPr lang="en-US" sz="1400" b="1" dirty="0" err="1">
                <a:latin typeface="Athanasius" pitchFamily="2" charset="0"/>
              </a:rPr>
              <a:t>eqnaen</a:t>
            </a:r>
            <a:r>
              <a:rPr lang="en-US" sz="1400" b="1" dirty="0">
                <a:latin typeface="Athanasius" pitchFamily="2" charset="0"/>
              </a:rPr>
              <a:t> outa\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èfnatoubof</a:t>
            </a:r>
            <a:r>
              <a:rPr lang="en-US" sz="1400" b="1" dirty="0">
                <a:latin typeface="Athanasius" pitchFamily="2" charset="0"/>
              </a:rPr>
              <a:t> &gt;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èntefen</a:t>
            </a:r>
            <a:r>
              <a:rPr lang="en-US" sz="1400" b="1" dirty="0">
                <a:latin typeface="Athanasius" pitchFamily="2" charset="0"/>
              </a:rPr>
              <a:t> \</a:t>
            </a:r>
            <a:r>
              <a:rPr lang="en-US" sz="1400" b="1" dirty="0" err="1">
                <a:latin typeface="Athanasius" pitchFamily="2" charset="0"/>
              </a:rPr>
              <a:t>ou`èo</a:t>
            </a:r>
            <a:r>
              <a:rPr lang="en-US" sz="1400" b="1" dirty="0">
                <a:latin typeface="Athanasius" pitchFamily="2" charset="0"/>
              </a:rPr>
              <a:t> `</a:t>
            </a:r>
            <a:r>
              <a:rPr lang="en-US" sz="1400" b="1" dirty="0" err="1">
                <a:latin typeface="Athanasius" pitchFamily="2" charset="0"/>
              </a:rPr>
              <a:t>ènouta</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&gt; \</a:t>
            </a:r>
            <a:r>
              <a:rPr lang="en-US" sz="1400" b="1" dirty="0" err="1">
                <a:latin typeface="Athanasius" pitchFamily="2" charset="0"/>
              </a:rPr>
              <a:t>hdh</a:t>
            </a:r>
            <a:r>
              <a:rPr lang="en-US" sz="1400" b="1" dirty="0">
                <a:latin typeface="Athanasius" pitchFamily="2" charset="0"/>
              </a:rPr>
              <a:t> `</a:t>
            </a:r>
            <a:r>
              <a:rPr lang="en-US" sz="1400" b="1" dirty="0" err="1">
                <a:latin typeface="Athanasius" pitchFamily="2" charset="0"/>
              </a:rPr>
              <a:t>ènqwten</a:t>
            </a:r>
            <a:r>
              <a:rPr lang="en-US" sz="1400" b="1" dirty="0">
                <a:latin typeface="Athanasius" pitchFamily="2" charset="0"/>
              </a:rPr>
              <a:t> `</a:t>
            </a:r>
            <a:r>
              <a:rPr lang="en-US" sz="1400" b="1" dirty="0" err="1">
                <a:latin typeface="Athanasius" pitchFamily="2" charset="0"/>
              </a:rPr>
              <a:t>èatetentoubo</a:t>
            </a:r>
            <a:r>
              <a:rPr lang="en-US" sz="1400" b="1" dirty="0">
                <a:latin typeface="Athanasius" pitchFamily="2" charset="0"/>
              </a:rPr>
              <a:t> </a:t>
            </a:r>
            <a:r>
              <a:rPr lang="en-US" sz="1400" b="1" dirty="0" err="1">
                <a:latin typeface="Athanasius" pitchFamily="2" charset="0"/>
              </a:rPr>
              <a:t>eqbe</a:t>
            </a:r>
            <a:r>
              <a:rPr lang="en-US" sz="1400" b="1" dirty="0">
                <a:latin typeface="Athanasius" pitchFamily="2" charset="0"/>
              </a:rPr>
              <a:t> </a:t>
            </a:r>
            <a:r>
              <a:rPr lang="en-US" sz="1400" b="1" dirty="0" err="1">
                <a:latin typeface="Athanasius" pitchFamily="2" charset="0"/>
              </a:rPr>
              <a:t>picaji</a:t>
            </a:r>
            <a:r>
              <a:rPr lang="en-US" sz="1400" b="1" dirty="0">
                <a:latin typeface="Athanasius" pitchFamily="2" charset="0"/>
              </a:rPr>
              <a:t> `</a:t>
            </a:r>
            <a:r>
              <a:rPr lang="en-US" sz="1400" b="1" dirty="0" err="1">
                <a:latin typeface="Athanasius" pitchFamily="2" charset="0"/>
              </a:rPr>
              <a:t>èetaicaji</a:t>
            </a:r>
            <a:r>
              <a:rPr lang="en-US" sz="1400" b="1" dirty="0">
                <a:latin typeface="Athanasius" pitchFamily="2" charset="0"/>
              </a:rPr>
              <a:t> `</a:t>
            </a:r>
            <a:r>
              <a:rPr lang="en-US" sz="1400" b="1" dirty="0" err="1">
                <a:latin typeface="Athanasius" pitchFamily="2" charset="0"/>
              </a:rPr>
              <a:t>èmmof</a:t>
            </a:r>
            <a:r>
              <a:rPr lang="en-US" sz="1400" b="1" dirty="0">
                <a:latin typeface="Athanasius" pitchFamily="2" charset="0"/>
              </a:rPr>
              <a:t> </a:t>
            </a:r>
            <a:r>
              <a:rPr lang="en-US" sz="1400" b="1" dirty="0" err="1">
                <a:latin typeface="Athanasius" pitchFamily="2" charset="0"/>
              </a:rPr>
              <a:t>nemwten</a:t>
            </a:r>
            <a:r>
              <a:rPr lang="en-US" sz="1400" b="1" dirty="0">
                <a:latin typeface="Athanasius" pitchFamily="2" charset="0"/>
              </a:rPr>
              <a:t>. }</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èn`è'rhi</a:t>
            </a:r>
            <a:r>
              <a:rPr lang="en-US" sz="1400" b="1" dirty="0">
                <a:latin typeface="Athanasius" pitchFamily="2" charset="0"/>
              </a:rPr>
              <a:t> `</a:t>
            </a:r>
            <a:r>
              <a:rPr lang="en-US" sz="1400" b="1" dirty="0" err="1">
                <a:latin typeface="Athanasius" pitchFamily="2" charset="0"/>
              </a:rPr>
              <a:t>èn'ht</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\w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&gt; `</a:t>
            </a:r>
            <a:r>
              <a:rPr lang="en-US" sz="1400" b="1" dirty="0" err="1">
                <a:latin typeface="Athanasius" pitchFamily="2" charset="0"/>
              </a:rPr>
              <a:t>èm`èvrh</a:t>
            </a:r>
            <a:r>
              <a:rPr lang="en-US" sz="1400" b="1" dirty="0">
                <a:latin typeface="Athanasius" pitchFamily="2" charset="0"/>
              </a:rPr>
              <a:t>; `</a:t>
            </a:r>
            <a:r>
              <a:rPr lang="en-US" sz="1400" b="1" dirty="0" err="1">
                <a:latin typeface="Athanasius" pitchFamily="2" charset="0"/>
              </a:rPr>
              <a:t>èmpiklhma</a:t>
            </a:r>
            <a:r>
              <a:rPr lang="en-US" sz="1400" b="1" dirty="0">
                <a:latin typeface="Athanasius" pitchFamily="2" charset="0"/>
              </a:rPr>
              <a:t> `</a:t>
            </a:r>
            <a:r>
              <a:rPr lang="en-US" sz="1400" b="1" dirty="0" err="1">
                <a:latin typeface="Athanasius" pitchFamily="2" charset="0"/>
              </a:rPr>
              <a:t>èete</a:t>
            </a:r>
            <a:r>
              <a:rPr lang="en-US" sz="1400" b="1" dirty="0">
                <a:latin typeface="Athanasius" pitchFamily="2" charset="0"/>
              </a:rPr>
              <a:t> `</a:t>
            </a:r>
            <a:r>
              <a:rPr lang="en-US" sz="1400" b="1" dirty="0" err="1">
                <a:latin typeface="Athanasius" pitchFamily="2" charset="0"/>
              </a:rPr>
              <a:t>èmmon`è</a:t>
            </a:r>
            <a:r>
              <a:rPr lang="en-US" sz="1400" b="1" dirty="0">
                <a:latin typeface="Athanasius" pitchFamily="2" charset="0"/>
              </a:rPr>
              <a:t>]</a:t>
            </a:r>
            <a:r>
              <a:rPr lang="en-US" sz="1400" b="1" dirty="0" err="1">
                <a:latin typeface="Athanasius" pitchFamily="2" charset="0"/>
              </a:rPr>
              <a:t>jom</a:t>
            </a:r>
            <a:r>
              <a:rPr lang="en-US" sz="1400" b="1" dirty="0">
                <a:latin typeface="Athanasius" pitchFamily="2" charset="0"/>
              </a:rPr>
              <a:t> `</a:t>
            </a:r>
            <a:r>
              <a:rPr lang="en-US" sz="1400" b="1" dirty="0" err="1">
                <a:latin typeface="Athanasius" pitchFamily="2" charset="0"/>
              </a:rPr>
              <a:t>èmmof</a:t>
            </a:r>
            <a:r>
              <a:rPr lang="en-US" sz="1400" b="1" dirty="0">
                <a:latin typeface="Athanasius" pitchFamily="2" charset="0"/>
              </a:rPr>
              <a:t> `</a:t>
            </a:r>
            <a:r>
              <a:rPr lang="en-US" sz="1400" b="1" dirty="0" err="1">
                <a:latin typeface="Athanasius" pitchFamily="2" charset="0"/>
              </a:rPr>
              <a:t>èntefen</a:t>
            </a:r>
            <a:r>
              <a:rPr lang="en-US" sz="1400" b="1" dirty="0">
                <a:latin typeface="Athanasius" pitchFamily="2" charset="0"/>
              </a:rPr>
              <a:t> outa\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itotf</a:t>
            </a:r>
            <a:r>
              <a:rPr lang="en-US" sz="1400" b="1" dirty="0">
                <a:latin typeface="Athanasius" pitchFamily="2" charset="0"/>
              </a:rPr>
              <a:t> `</a:t>
            </a:r>
            <a:r>
              <a:rPr lang="en-US" sz="1400" b="1" dirty="0" err="1">
                <a:latin typeface="Athanasius" pitchFamily="2" charset="0"/>
              </a:rPr>
              <a:t>èmmauatf</a:t>
            </a:r>
            <a:r>
              <a:rPr lang="en-US" sz="1400" b="1" dirty="0">
                <a:latin typeface="Athanasius" pitchFamily="2" charset="0"/>
              </a:rPr>
              <a:t> &gt; </a:t>
            </a:r>
            <a:r>
              <a:rPr lang="en-US" sz="1400" b="1" dirty="0" err="1">
                <a:latin typeface="Athanasius" pitchFamily="2" charset="0"/>
              </a:rPr>
              <a:t>af`è</a:t>
            </a:r>
            <a:r>
              <a:rPr lang="en-US" sz="1400" b="1" dirty="0">
                <a:latin typeface="Athanasius" pitchFamily="2" charset="0"/>
              </a:rPr>
              <a:t>]</a:t>
            </a:r>
            <a:r>
              <a:rPr lang="en-US" sz="1400" b="1" dirty="0" err="1">
                <a:latin typeface="Athanasius" pitchFamily="2" charset="0"/>
              </a:rPr>
              <a:t>tem</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bw</a:t>
            </a:r>
            <a:r>
              <a:rPr lang="en-US" sz="1400" b="1" dirty="0">
                <a:latin typeface="Athanasius" pitchFamily="2" charset="0"/>
              </a:rPr>
              <a:t> `</a:t>
            </a:r>
            <a:r>
              <a:rPr lang="en-US" sz="1400" b="1" dirty="0" err="1">
                <a:latin typeface="Athanasius" pitchFamily="2" charset="0"/>
              </a:rPr>
              <a:t>èn`èaloli</a:t>
            </a:r>
            <a:r>
              <a:rPr lang="en-US" sz="1400" b="1" dirty="0">
                <a:latin typeface="Athanasius" pitchFamily="2" charset="0"/>
              </a:rPr>
              <a:t> &gt; </a:t>
            </a:r>
            <a:r>
              <a:rPr lang="en-US" sz="1400" b="1" dirty="0" err="1">
                <a:latin typeface="Athanasius" pitchFamily="2" charset="0"/>
              </a:rPr>
              <a:t>pairh</a:t>
            </a:r>
            <a:r>
              <a:rPr lang="en-US" sz="1400" b="1" dirty="0">
                <a:latin typeface="Athanasius" pitchFamily="2" charset="0"/>
              </a:rPr>
              <a:t>; `</a:t>
            </a:r>
            <a:r>
              <a:rPr lang="en-US" sz="1400" b="1" dirty="0" err="1">
                <a:latin typeface="Athanasius" pitchFamily="2" charset="0"/>
              </a:rPr>
              <a:t>ènqwten</a:t>
            </a:r>
            <a:r>
              <a:rPr lang="en-US" sz="1400" b="1" dirty="0">
                <a:latin typeface="Athanasius" pitchFamily="2" charset="0"/>
              </a:rPr>
              <a:t> \</a:t>
            </a:r>
            <a:r>
              <a:rPr lang="en-US" sz="1400" b="1" dirty="0" err="1">
                <a:latin typeface="Athanasius" pitchFamily="2" charset="0"/>
              </a:rPr>
              <a:t>wten</a:t>
            </a:r>
            <a:r>
              <a:rPr lang="en-US" sz="1400" b="1" dirty="0">
                <a:latin typeface="Athanasius" pitchFamily="2" charset="0"/>
              </a:rPr>
              <a:t> `</a:t>
            </a:r>
            <a:r>
              <a:rPr lang="en-US" sz="1400" b="1" dirty="0" err="1">
                <a:latin typeface="Athanasius" pitchFamily="2" charset="0"/>
              </a:rPr>
              <a:t>èmmon`è</a:t>
            </a:r>
            <a:r>
              <a:rPr lang="en-US" sz="1400" b="1" dirty="0">
                <a:latin typeface="Athanasius" pitchFamily="2" charset="0"/>
              </a:rPr>
              <a:t>]</a:t>
            </a:r>
            <a:r>
              <a:rPr lang="en-US" sz="1400" b="1" dirty="0" err="1">
                <a:latin typeface="Athanasius" pitchFamily="2" charset="0"/>
              </a:rPr>
              <a:t>jom</a:t>
            </a:r>
            <a:r>
              <a:rPr lang="en-US" sz="1400" b="1" dirty="0">
                <a:latin typeface="Athanasius" pitchFamily="2" charset="0"/>
              </a:rPr>
              <a:t> `</a:t>
            </a:r>
            <a:r>
              <a:rPr lang="en-US" sz="1400" b="1" dirty="0" err="1">
                <a:latin typeface="Athanasius" pitchFamily="2" charset="0"/>
              </a:rPr>
              <a:t>èmmwten</a:t>
            </a:r>
            <a:r>
              <a:rPr lang="en-US" sz="1400" b="1" dirty="0">
                <a:latin typeface="Athanasius" pitchFamily="2" charset="0"/>
              </a:rPr>
              <a:t> `</a:t>
            </a:r>
            <a:r>
              <a:rPr lang="en-US" sz="1400" b="1" dirty="0" err="1">
                <a:latin typeface="Athanasius" pitchFamily="2" charset="0"/>
              </a:rPr>
              <a:t>èareten`è</a:t>
            </a:r>
            <a:r>
              <a:rPr lang="en-US" sz="1400" b="1" dirty="0">
                <a:latin typeface="Athanasius" pitchFamily="2" charset="0"/>
              </a:rPr>
              <a:t>]</a:t>
            </a:r>
            <a:r>
              <a:rPr lang="en-US" sz="1400" b="1" dirty="0" err="1">
                <a:latin typeface="Athanasius" pitchFamily="2" charset="0"/>
              </a:rPr>
              <a:t>tem</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èn`è'rhi</a:t>
            </a:r>
            <a:r>
              <a:rPr lang="en-US" sz="1400" b="1" dirty="0">
                <a:latin typeface="Athanasius" pitchFamily="2" charset="0"/>
              </a:rPr>
              <a:t> `</a:t>
            </a:r>
            <a:r>
              <a:rPr lang="en-US" sz="1400" b="1" dirty="0" err="1">
                <a:latin typeface="Athanasius" pitchFamily="2" charset="0"/>
              </a:rPr>
              <a:t>èn'ht</a:t>
            </a:r>
            <a:r>
              <a:rPr lang="en-US" sz="1400" b="1" dirty="0">
                <a:latin typeface="Athanasius" pitchFamily="2" charset="0"/>
              </a:rPr>
              <a:t>. </a:t>
            </a:r>
            <a:r>
              <a:rPr lang="en-US" sz="1400" b="1" dirty="0" err="1">
                <a:latin typeface="Athanasius" pitchFamily="2" charset="0"/>
              </a:rPr>
              <a:t>Anok</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bw</a:t>
            </a:r>
            <a:r>
              <a:rPr lang="en-US" sz="1400" b="1" dirty="0">
                <a:latin typeface="Athanasius" pitchFamily="2" charset="0"/>
              </a:rPr>
              <a:t> `</a:t>
            </a:r>
            <a:r>
              <a:rPr lang="en-US" sz="1400" b="1" dirty="0" err="1">
                <a:latin typeface="Athanasius" pitchFamily="2" charset="0"/>
              </a:rPr>
              <a:t>èn`èaloli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ènqwten</a:t>
            </a:r>
            <a:r>
              <a:rPr lang="en-US" sz="1400" b="1" dirty="0">
                <a:latin typeface="Athanasius" pitchFamily="2" charset="0"/>
              </a:rPr>
              <a:t> ne </a:t>
            </a:r>
            <a:r>
              <a:rPr lang="en-US" sz="1400" b="1" dirty="0" err="1">
                <a:latin typeface="Athanasius" pitchFamily="2" charset="0"/>
              </a:rPr>
              <a:t>niklhma</a:t>
            </a:r>
            <a:r>
              <a:rPr lang="en-US" sz="1400" b="1" dirty="0">
                <a:latin typeface="Athanasius" pitchFamily="2" charset="0"/>
              </a:rPr>
              <a:t> &gt; </a:t>
            </a:r>
            <a:r>
              <a:rPr lang="en-US" sz="1400" b="1" dirty="0" err="1">
                <a:latin typeface="Athanasius" pitchFamily="2" charset="0"/>
              </a:rPr>
              <a:t>vheqna</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èn'ht</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\w `</a:t>
            </a:r>
            <a:r>
              <a:rPr lang="en-US" sz="1400" b="1" dirty="0" err="1">
                <a:latin typeface="Athanasius" pitchFamily="2" charset="0"/>
              </a:rPr>
              <a:t>èn'htf</a:t>
            </a:r>
            <a:r>
              <a:rPr lang="en-US" sz="1400" b="1" dirty="0">
                <a:latin typeface="Athanasius" pitchFamily="2" charset="0"/>
              </a:rPr>
              <a:t>&gt; </a:t>
            </a:r>
            <a:r>
              <a:rPr lang="en-US" sz="1400" b="1" dirty="0" err="1">
                <a:latin typeface="Athanasius" pitchFamily="2" charset="0"/>
              </a:rPr>
              <a:t>vai</a:t>
            </a:r>
            <a:r>
              <a:rPr lang="en-US" sz="1400" b="1" dirty="0">
                <a:latin typeface="Athanasius" pitchFamily="2" charset="0"/>
              </a:rPr>
              <a:t> </a:t>
            </a:r>
            <a:r>
              <a:rPr lang="en-US" sz="1400" b="1" dirty="0" err="1">
                <a:latin typeface="Athanasius" pitchFamily="2" charset="0"/>
              </a:rPr>
              <a:t>ef`èeen</a:t>
            </a:r>
            <a:r>
              <a:rPr lang="en-US" sz="1400" b="1" dirty="0">
                <a:latin typeface="Athanasius" pitchFamily="2" charset="0"/>
              </a:rPr>
              <a:t> </a:t>
            </a:r>
            <a:r>
              <a:rPr lang="en-US" sz="1400" b="1" dirty="0" err="1">
                <a:latin typeface="Athanasius" pitchFamily="2" charset="0"/>
              </a:rPr>
              <a:t>oumh</a:t>
            </a:r>
            <a:r>
              <a:rPr lang="en-US" sz="1400" b="1" dirty="0">
                <a:latin typeface="Athanasius" pitchFamily="2" charset="0"/>
              </a:rPr>
              <a:t>] `</a:t>
            </a:r>
            <a:r>
              <a:rPr lang="en-US" sz="1400" b="1" dirty="0" err="1">
                <a:latin typeface="Athanasius" pitchFamily="2" charset="0"/>
              </a:rPr>
              <a:t>ènouta</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atsnou`èi</a:t>
            </a:r>
            <a:r>
              <a:rPr lang="en-US" sz="1400" b="1" dirty="0">
                <a:latin typeface="Athanasius" pitchFamily="2" charset="0"/>
              </a:rPr>
              <a:t> `</a:t>
            </a:r>
            <a:r>
              <a:rPr lang="en-US" sz="1400" b="1" dirty="0" err="1">
                <a:latin typeface="Athanasius" pitchFamily="2" charset="0"/>
              </a:rPr>
              <a:t>èmmon`è</a:t>
            </a:r>
            <a:r>
              <a:rPr lang="en-US" sz="1400" b="1" dirty="0">
                <a:latin typeface="Athanasius" pitchFamily="2" charset="0"/>
              </a:rPr>
              <a:t>]</a:t>
            </a:r>
            <a:r>
              <a:rPr lang="en-US" sz="1400" b="1" dirty="0" err="1">
                <a:latin typeface="Athanasius" pitchFamily="2" charset="0"/>
              </a:rPr>
              <a:t>jom</a:t>
            </a:r>
            <a:r>
              <a:rPr lang="en-US" sz="1400" b="1" dirty="0">
                <a:latin typeface="Athanasius" pitchFamily="2" charset="0"/>
              </a:rPr>
              <a:t> `</a:t>
            </a:r>
            <a:r>
              <a:rPr lang="en-US" sz="1400" b="1" dirty="0" err="1">
                <a:latin typeface="Athanasius" pitchFamily="2" charset="0"/>
              </a:rPr>
              <a:t>èmmwten</a:t>
            </a:r>
            <a:r>
              <a:rPr lang="en-US" sz="1400" b="1" dirty="0">
                <a:latin typeface="Athanasius" pitchFamily="2" charset="0"/>
              </a:rPr>
              <a:t> `</a:t>
            </a:r>
            <a:r>
              <a:rPr lang="en-US" sz="1400" b="1" dirty="0" err="1">
                <a:latin typeface="Athanasius" pitchFamily="2" charset="0"/>
              </a:rPr>
              <a:t>èeer</a:t>
            </a:r>
            <a:r>
              <a:rPr lang="en-US" sz="1400" b="1" dirty="0">
                <a:latin typeface="Athanasius" pitchFamily="2" charset="0"/>
              </a:rPr>
              <a:t> `è\li. </a:t>
            </a:r>
            <a:r>
              <a:rPr lang="en-US" sz="1400" b="1" dirty="0" err="1">
                <a:latin typeface="Athanasius" pitchFamily="2" charset="0"/>
              </a:rPr>
              <a:t>Are`è</a:t>
            </a:r>
            <a:r>
              <a:rPr lang="en-US" sz="1400" b="1" dirty="0">
                <a:latin typeface="Athanasius" pitchFamily="2" charset="0"/>
              </a:rPr>
              <a:t>]</a:t>
            </a:r>
            <a:r>
              <a:rPr lang="en-US" sz="1400" b="1" dirty="0" err="1">
                <a:latin typeface="Athanasius" pitchFamily="2" charset="0"/>
              </a:rPr>
              <a:t>tem</a:t>
            </a:r>
            <a:r>
              <a:rPr lang="en-US" sz="1400" b="1" dirty="0">
                <a:latin typeface="Athanasius" pitchFamily="2" charset="0"/>
              </a:rPr>
              <a:t> </a:t>
            </a:r>
            <a:r>
              <a:rPr lang="en-US" sz="1400" b="1" dirty="0" err="1">
                <a:latin typeface="Athanasius" pitchFamily="2" charset="0"/>
              </a:rPr>
              <a:t>ouai</a:t>
            </a:r>
            <a:r>
              <a:rPr lang="en-US" sz="1400" b="1" dirty="0">
                <a:latin typeface="Athanasius" pitchFamily="2" charset="0"/>
              </a:rPr>
              <a:t> ]</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èn'ht</a:t>
            </a:r>
            <a:r>
              <a:rPr lang="en-US" sz="1400" b="1" dirty="0">
                <a:latin typeface="Athanasius" pitchFamily="2" charset="0"/>
              </a:rPr>
              <a:t> </a:t>
            </a:r>
            <a:r>
              <a:rPr lang="en-US" sz="1400" b="1" dirty="0" err="1">
                <a:latin typeface="Athanasius" pitchFamily="2" charset="0"/>
              </a:rPr>
              <a:t>cena</a:t>
            </a:r>
            <a:r>
              <a:rPr lang="en-US" sz="1400" b="1" dirty="0">
                <a:latin typeface="Athanasius" pitchFamily="2" charset="0"/>
              </a:rPr>
              <a:t>\</a:t>
            </a:r>
            <a:r>
              <a:rPr lang="en-US" sz="1400" b="1" dirty="0" err="1">
                <a:latin typeface="Athanasius" pitchFamily="2" charset="0"/>
              </a:rPr>
              <a:t>itf</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&gt; `</a:t>
            </a:r>
            <a:r>
              <a:rPr lang="en-US" sz="1400" b="1" dirty="0" err="1">
                <a:latin typeface="Athanasius" pitchFamily="2" charset="0"/>
              </a:rPr>
              <a:t>èm`èvrh</a:t>
            </a:r>
            <a:r>
              <a:rPr lang="en-US" sz="1400" b="1" dirty="0">
                <a:latin typeface="Athanasius" pitchFamily="2" charset="0"/>
              </a:rPr>
              <a:t>; `</a:t>
            </a:r>
            <a:r>
              <a:rPr lang="en-US" sz="1400" b="1" dirty="0" err="1">
                <a:latin typeface="Athanasius" pitchFamily="2" charset="0"/>
              </a:rPr>
              <a:t>èmpiklhma</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af</a:t>
            </a:r>
            <a:r>
              <a:rPr lang="en-US" sz="1400" b="1" dirty="0">
                <a:latin typeface="Athanasius" pitchFamily="2" charset="0"/>
              </a:rPr>
              <a:t>]</a:t>
            </a:r>
            <a:r>
              <a:rPr lang="en-US" sz="1400" b="1" dirty="0" err="1">
                <a:latin typeface="Athanasius" pitchFamily="2" charset="0"/>
              </a:rPr>
              <a:t>wou`èi</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auqou`èwtou</a:t>
            </a:r>
            <a:r>
              <a:rPr lang="en-US" sz="1400" b="1" dirty="0">
                <a:latin typeface="Athanasius" pitchFamily="2" charset="0"/>
              </a:rPr>
              <a:t> `</a:t>
            </a:r>
            <a:r>
              <a:rPr lang="en-US" sz="1400" b="1" dirty="0" err="1">
                <a:latin typeface="Athanasius" pitchFamily="2" charset="0"/>
              </a:rPr>
              <a:t>ènce</a:t>
            </a:r>
            <a:r>
              <a:rPr lang="en-US" sz="1400" b="1" dirty="0">
                <a:latin typeface="Athanasius" pitchFamily="2" charset="0"/>
              </a:rPr>
              <a:t>\</a:t>
            </a:r>
            <a:r>
              <a:rPr lang="en-US" sz="1400" b="1" dirty="0" err="1">
                <a:latin typeface="Athanasius" pitchFamily="2" charset="0"/>
              </a:rPr>
              <a:t>itou</a:t>
            </a:r>
            <a:r>
              <a:rPr lang="en-US" sz="1400" b="1" dirty="0">
                <a:latin typeface="Athanasius" pitchFamily="2" charset="0"/>
              </a:rPr>
              <a:t> `</a:t>
            </a:r>
            <a:r>
              <a:rPr lang="en-US" sz="1400" b="1" dirty="0" err="1">
                <a:latin typeface="Athanasius" pitchFamily="2" charset="0"/>
              </a:rPr>
              <a:t>èepi`èxrwm</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aurwk</a:t>
            </a:r>
            <a:r>
              <a:rPr lang="en-US" sz="1400" b="1" dirty="0">
                <a:latin typeface="Athanasius" pitchFamily="2" charset="0"/>
              </a:rPr>
              <a:t>\. E]</a:t>
            </a:r>
            <a:r>
              <a:rPr lang="en-US" sz="1400" b="1" dirty="0" err="1">
                <a:latin typeface="Athanasius" pitchFamily="2" charset="0"/>
              </a:rPr>
              <a:t>wp</a:t>
            </a:r>
            <a:r>
              <a:rPr lang="en-US" sz="1400" b="1" dirty="0">
                <a:latin typeface="Athanasius" pitchFamily="2" charset="0"/>
              </a:rPr>
              <a:t> de `</a:t>
            </a:r>
            <a:r>
              <a:rPr lang="en-US" sz="1400" b="1" dirty="0" err="1">
                <a:latin typeface="Athanasius" pitchFamily="2" charset="0"/>
              </a:rPr>
              <a:t>èareten</a:t>
            </a:r>
            <a:r>
              <a:rPr lang="en-US" sz="1400" b="1" dirty="0">
                <a:latin typeface="Athanasius" pitchFamily="2" charset="0"/>
              </a:rPr>
              <a:t>]an]pi `</a:t>
            </a:r>
            <a:r>
              <a:rPr lang="en-US" sz="1400" b="1" dirty="0" err="1">
                <a:latin typeface="Athanasius" pitchFamily="2" charset="0"/>
              </a:rPr>
              <a:t>èn`è'rhi</a:t>
            </a:r>
            <a:r>
              <a:rPr lang="en-US" sz="1400" b="1" dirty="0">
                <a:latin typeface="Athanasius" pitchFamily="2" charset="0"/>
              </a:rPr>
              <a:t> `</a:t>
            </a:r>
            <a:r>
              <a:rPr lang="en-US" sz="1400" b="1" dirty="0" err="1">
                <a:latin typeface="Athanasius" pitchFamily="2" charset="0"/>
              </a:rPr>
              <a:t>èn'ht</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nacaji</a:t>
            </a:r>
            <a:r>
              <a:rPr lang="en-US" sz="1400" b="1" dirty="0">
                <a:latin typeface="Athanasius" pitchFamily="2" charset="0"/>
              </a:rPr>
              <a:t> ]</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&gt; </a:t>
            </a:r>
            <a:r>
              <a:rPr lang="en-US" sz="1400" b="1" dirty="0" err="1">
                <a:latin typeface="Athanasius" pitchFamily="2" charset="0"/>
              </a:rPr>
              <a:t>vh`èetetenoua</a:t>
            </a:r>
            <a:r>
              <a:rPr lang="en-US" sz="1400" b="1" dirty="0">
                <a:latin typeface="Athanasius" pitchFamily="2" charset="0"/>
              </a:rPr>
              <a:t>]f `</a:t>
            </a:r>
            <a:r>
              <a:rPr lang="en-US" sz="1400" b="1" dirty="0" err="1">
                <a:latin typeface="Athanasius" pitchFamily="2" charset="0"/>
              </a:rPr>
              <a:t>èari`èetin</a:t>
            </a:r>
            <a:r>
              <a:rPr lang="en-US" sz="1400" b="1" dirty="0">
                <a:latin typeface="Athanasius" pitchFamily="2" charset="0"/>
              </a:rPr>
              <a:t> `</a:t>
            </a:r>
            <a:r>
              <a:rPr lang="en-US" sz="1400" b="1" dirty="0" err="1">
                <a:latin typeface="Athanasius" pitchFamily="2" charset="0"/>
              </a:rPr>
              <a:t>èmmof</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èfna</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&gt;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vai</a:t>
            </a:r>
            <a:r>
              <a:rPr lang="en-US" sz="1400" b="1" dirty="0">
                <a:latin typeface="Athanasius" pitchFamily="2" charset="0"/>
              </a:rPr>
              <a:t> </a:t>
            </a:r>
            <a:r>
              <a:rPr lang="en-US" sz="1400" b="1" dirty="0" err="1">
                <a:latin typeface="Athanasius" pitchFamily="2" charset="0"/>
              </a:rPr>
              <a:t>afsi`èwou</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paiwt</a:t>
            </a:r>
            <a:r>
              <a:rPr lang="en-US" sz="1400" b="1" dirty="0">
                <a:latin typeface="Athanasius" pitchFamily="2" charset="0"/>
              </a:rPr>
              <a:t> &gt;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èntetennen</a:t>
            </a:r>
            <a:r>
              <a:rPr lang="en-US" sz="1400" b="1" dirty="0">
                <a:latin typeface="Athanasius" pitchFamily="2" charset="0"/>
              </a:rPr>
              <a:t> </a:t>
            </a:r>
            <a:r>
              <a:rPr lang="en-US" sz="1400" b="1" dirty="0" err="1">
                <a:latin typeface="Athanasius" pitchFamily="2" charset="0"/>
              </a:rPr>
              <a:t>oumh</a:t>
            </a:r>
            <a:r>
              <a:rPr lang="en-US" sz="1400" b="1" dirty="0">
                <a:latin typeface="Athanasius" pitchFamily="2" charset="0"/>
              </a:rPr>
              <a:t>] `</a:t>
            </a:r>
            <a:r>
              <a:rPr lang="en-US" sz="1400" b="1" dirty="0" err="1">
                <a:latin typeface="Athanasius" pitchFamily="2" charset="0"/>
              </a:rPr>
              <a:t>ènouta</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ènteten</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nhi</a:t>
            </a:r>
            <a:r>
              <a:rPr lang="en-US" sz="1400" b="1" dirty="0">
                <a:latin typeface="Athanasius" pitchFamily="2" charset="0"/>
              </a:rPr>
              <a:t> `</a:t>
            </a:r>
            <a:r>
              <a:rPr lang="en-US" sz="1400" b="1" dirty="0" err="1">
                <a:latin typeface="Athanasius" pitchFamily="2" charset="0"/>
              </a:rPr>
              <a:t>èmmaqhtc</a:t>
            </a:r>
            <a:r>
              <a:rPr lang="en-US" sz="1400" b="1" dirty="0">
                <a:latin typeface="Athanasius" pitchFamily="2" charset="0"/>
              </a:rPr>
              <a:t>. </a:t>
            </a:r>
            <a:r>
              <a:rPr lang="en-US" sz="1400" b="1" dirty="0" err="1">
                <a:latin typeface="Athanasius" pitchFamily="2" charset="0"/>
              </a:rPr>
              <a:t>M`èvrh</a:t>
            </a:r>
            <a:r>
              <a:rPr lang="en-US" sz="1400" b="1" dirty="0">
                <a:latin typeface="Athanasius" pitchFamily="2" charset="0"/>
              </a:rPr>
              <a:t>; `</a:t>
            </a:r>
            <a:r>
              <a:rPr lang="en-US" sz="1400" b="1" dirty="0" err="1">
                <a:latin typeface="Athanasius" pitchFamily="2" charset="0"/>
              </a:rPr>
              <a:t>èetafmenrit</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paiwt</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\w </a:t>
            </a:r>
            <a:r>
              <a:rPr lang="en-US" sz="1400" b="1" dirty="0" err="1">
                <a:latin typeface="Athanasius" pitchFamily="2" charset="0"/>
              </a:rPr>
              <a:t>aimenre</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&gt; ]</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èn`è'rhi</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ta`èagaph</a:t>
            </a:r>
            <a:r>
              <a:rPr lang="en-US" sz="1400" b="1" dirty="0">
                <a:latin typeface="Athanasius" pitchFamily="2" charset="0"/>
              </a:rPr>
              <a:t>. E]</a:t>
            </a:r>
            <a:r>
              <a:rPr lang="en-US" sz="1400" b="1" dirty="0" err="1">
                <a:latin typeface="Athanasius" pitchFamily="2" charset="0"/>
              </a:rPr>
              <a:t>wp</a:t>
            </a:r>
            <a:r>
              <a:rPr lang="en-US" sz="1400" b="1" dirty="0">
                <a:latin typeface="Athanasius" pitchFamily="2" charset="0"/>
              </a:rPr>
              <a:t> `</a:t>
            </a:r>
            <a:r>
              <a:rPr lang="en-US" sz="1400" b="1" dirty="0" err="1">
                <a:latin typeface="Athanasius" pitchFamily="2" charset="0"/>
              </a:rPr>
              <a:t>ènteten`èare</a:t>
            </a:r>
            <a:r>
              <a:rPr lang="en-US" sz="1400" b="1" dirty="0">
                <a:latin typeface="Athanasius" pitchFamily="2" charset="0"/>
              </a:rPr>
              <a:t>\ `</a:t>
            </a:r>
            <a:r>
              <a:rPr lang="en-US" sz="1400" b="1" dirty="0" err="1">
                <a:latin typeface="Athanasius" pitchFamily="2" charset="0"/>
              </a:rPr>
              <a:t>èenaentolh</a:t>
            </a:r>
            <a:r>
              <a:rPr lang="en-US" sz="1400" b="1" dirty="0">
                <a:latin typeface="Athanasius" pitchFamily="2" charset="0"/>
              </a:rPr>
              <a:t> </a:t>
            </a:r>
            <a:r>
              <a:rPr lang="en-US" sz="1400" b="1" dirty="0" err="1">
                <a:latin typeface="Athanasius" pitchFamily="2" charset="0"/>
              </a:rPr>
              <a:t>tetenna</a:t>
            </a:r>
            <a:r>
              <a:rPr lang="en-US" sz="1400" b="1" dirty="0">
                <a:latin typeface="Athanasius" pitchFamily="2" charset="0"/>
              </a:rPr>
              <a:t>]</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ta`èagaph</a:t>
            </a:r>
            <a:r>
              <a:rPr lang="en-US" sz="1400" b="1" dirty="0">
                <a:latin typeface="Athanasius" pitchFamily="2" charset="0"/>
              </a:rPr>
              <a:t> &gt; `</a:t>
            </a:r>
            <a:r>
              <a:rPr lang="en-US" sz="1400" b="1" dirty="0" err="1">
                <a:latin typeface="Athanasius" pitchFamily="2" charset="0"/>
              </a:rPr>
              <a:t>èm`èvrh</a:t>
            </a:r>
            <a:r>
              <a:rPr lang="en-US" sz="1400" b="1" dirty="0">
                <a:latin typeface="Athanasius" pitchFamily="2" charset="0"/>
              </a:rPr>
              <a:t>; \w `</a:t>
            </a:r>
            <a:r>
              <a:rPr lang="en-US" sz="1400" b="1" dirty="0" err="1">
                <a:latin typeface="Athanasius" pitchFamily="2" charset="0"/>
              </a:rPr>
              <a:t>èetai`èare</a:t>
            </a:r>
            <a:r>
              <a:rPr lang="en-US" sz="1400" b="1" dirty="0">
                <a:latin typeface="Athanasius" pitchFamily="2" charset="0"/>
              </a:rPr>
              <a:t>\ `</a:t>
            </a:r>
            <a:r>
              <a:rPr lang="en-US" sz="1400" b="1" dirty="0" err="1">
                <a:latin typeface="Athanasius" pitchFamily="2" charset="0"/>
              </a:rPr>
              <a:t>èenientolh</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paiwt</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;]op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tef`èagaph</a:t>
            </a:r>
            <a:r>
              <a:rPr lang="en-US" sz="1400" b="1" dirty="0">
                <a:latin typeface="Athanasius" pitchFamily="2" charset="0"/>
              </a:rPr>
              <a:t>. </a:t>
            </a:r>
            <a:r>
              <a:rPr lang="en-US" sz="1400" b="1" dirty="0" err="1">
                <a:latin typeface="Athanasius" pitchFamily="2" charset="0"/>
              </a:rPr>
              <a:t>Nai</a:t>
            </a:r>
            <a:r>
              <a:rPr lang="en-US" sz="1400" b="1" dirty="0">
                <a:latin typeface="Athanasius" pitchFamily="2" charset="0"/>
              </a:rPr>
              <a:t> </a:t>
            </a:r>
            <a:r>
              <a:rPr lang="en-US" sz="1400" b="1" dirty="0" err="1">
                <a:latin typeface="Athanasius" pitchFamily="2" charset="0"/>
              </a:rPr>
              <a:t>aijotou</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para]</a:t>
            </a:r>
            <a:r>
              <a:rPr lang="en-US" sz="1400" b="1" dirty="0" err="1">
                <a:latin typeface="Athanasius" pitchFamily="2" charset="0"/>
              </a:rPr>
              <a:t>i</a:t>
            </a:r>
            <a:r>
              <a:rPr lang="en-US" sz="1400" b="1" dirty="0">
                <a:latin typeface="Athanasius" pitchFamily="2" charset="0"/>
              </a:rPr>
              <a:t> ]</a:t>
            </a:r>
            <a:r>
              <a:rPr lang="en-US" sz="1400" b="1" dirty="0" err="1">
                <a:latin typeface="Athanasius" pitchFamily="2" charset="0"/>
              </a:rPr>
              <a:t>wpi</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petenra</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 \</a:t>
            </a:r>
            <a:r>
              <a:rPr lang="en-US" sz="1400" b="1" dirty="0" err="1">
                <a:latin typeface="Athanasius" pitchFamily="2" charset="0"/>
              </a:rPr>
              <a:t>wten</a:t>
            </a:r>
            <a:r>
              <a:rPr lang="en-US" sz="1400" b="1" dirty="0">
                <a:latin typeface="Athanasius" pitchFamily="2" charset="0"/>
              </a:rPr>
              <a:t> `</a:t>
            </a:r>
            <a:r>
              <a:rPr lang="en-US" sz="1400" b="1" dirty="0" err="1">
                <a:latin typeface="Athanasius" pitchFamily="2" charset="0"/>
              </a:rPr>
              <a:t>èntefjwk</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Qai</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te</a:t>
            </a:r>
            <a:r>
              <a:rPr lang="en-US" sz="1400" b="1" dirty="0">
                <a:latin typeface="Athanasius" pitchFamily="2" charset="0"/>
              </a:rPr>
              <a:t> </a:t>
            </a:r>
            <a:r>
              <a:rPr lang="en-US" sz="1400" b="1" dirty="0" err="1">
                <a:latin typeface="Athanasius" pitchFamily="2" charset="0"/>
              </a:rPr>
              <a:t>taentolh</a:t>
            </a:r>
            <a:r>
              <a:rPr lang="en-US" sz="1400" b="1" dirty="0">
                <a:latin typeface="Athanasius" pitchFamily="2" charset="0"/>
              </a:rPr>
              <a: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ènqwten</a:t>
            </a:r>
            <a:r>
              <a:rPr lang="en-US" sz="1400" b="1" dirty="0">
                <a:latin typeface="Athanasius" pitchFamily="2" charset="0"/>
              </a:rPr>
              <a:t> `</a:t>
            </a:r>
            <a:r>
              <a:rPr lang="en-US" sz="1400" b="1" dirty="0" err="1">
                <a:latin typeface="Athanasius" pitchFamily="2" charset="0"/>
              </a:rPr>
              <a:t>èntetenmenre</a:t>
            </a:r>
            <a:r>
              <a:rPr lang="en-US" sz="1400" b="1" dirty="0">
                <a:latin typeface="Athanasius" pitchFamily="2" charset="0"/>
              </a:rPr>
              <a:t> </a:t>
            </a:r>
            <a:r>
              <a:rPr lang="en-US" sz="1400" b="1" dirty="0" err="1">
                <a:latin typeface="Athanasius" pitchFamily="2" charset="0"/>
              </a:rPr>
              <a:t>neten`èerhou</a:t>
            </a:r>
            <a:r>
              <a:rPr lang="en-US" sz="1400" b="1" dirty="0">
                <a:latin typeface="Athanasius" pitchFamily="2" charset="0"/>
              </a:rPr>
              <a:t> `</a:t>
            </a:r>
            <a:r>
              <a:rPr lang="en-US" sz="1400" b="1" dirty="0" err="1">
                <a:latin typeface="Athanasius" pitchFamily="2" charset="0"/>
              </a:rPr>
              <a:t>èm`èvrh</a:t>
            </a:r>
            <a:r>
              <a:rPr lang="en-US" sz="1400" b="1" dirty="0">
                <a:latin typeface="Athanasius" pitchFamily="2" charset="0"/>
              </a:rPr>
              <a:t>; `</a:t>
            </a:r>
            <a:r>
              <a:rPr lang="en-US" sz="1400" b="1" dirty="0" err="1">
                <a:latin typeface="Athanasius" pitchFamily="2" charset="0"/>
              </a:rPr>
              <a:t>èetaimenre</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a:t>
            </a:r>
            <a:r>
              <a:rPr lang="en-US" sz="1400" b="1" dirty="0" err="1">
                <a:latin typeface="Athanasius" pitchFamily="2" charset="0"/>
              </a:rPr>
              <a:t>èmmof</a:t>
            </a:r>
            <a:r>
              <a:rPr lang="en-US" sz="1400" b="1" dirty="0">
                <a:latin typeface="Athanasius" pitchFamily="2" charset="0"/>
              </a:rPr>
              <a:t>. </a:t>
            </a:r>
            <a:r>
              <a:rPr lang="en-US" sz="1400" b="1" dirty="0" err="1">
                <a:latin typeface="Athanasius" pitchFamily="2" charset="0"/>
              </a:rPr>
              <a:t>Mmon</a:t>
            </a:r>
            <a:r>
              <a:rPr lang="en-US" sz="1400" b="1" dirty="0">
                <a:latin typeface="Athanasius" pitchFamily="2" charset="0"/>
              </a:rPr>
              <a:t> </a:t>
            </a:r>
            <a:r>
              <a:rPr lang="en-US" sz="1400" b="1" dirty="0" err="1">
                <a:latin typeface="Athanasius" pitchFamily="2" charset="0"/>
              </a:rPr>
              <a:t>peqnaac</a:t>
            </a:r>
            <a:r>
              <a:rPr lang="en-US" sz="1400" b="1" dirty="0">
                <a:latin typeface="Athanasius" pitchFamily="2" charset="0"/>
              </a:rPr>
              <a:t> `</a:t>
            </a:r>
            <a:r>
              <a:rPr lang="en-US" sz="1400" b="1" dirty="0" err="1">
                <a:latin typeface="Athanasius" pitchFamily="2" charset="0"/>
              </a:rPr>
              <a:t>èetai</a:t>
            </a:r>
            <a:r>
              <a:rPr lang="en-US" sz="1400" b="1" dirty="0">
                <a:latin typeface="Athanasius" pitchFamily="2" charset="0"/>
              </a:rPr>
              <a:t> `</a:t>
            </a:r>
            <a:r>
              <a:rPr lang="en-US" sz="1400" b="1" dirty="0" err="1">
                <a:latin typeface="Athanasius" pitchFamily="2" charset="0"/>
              </a:rPr>
              <a:t>èagaph</a:t>
            </a:r>
            <a:r>
              <a:rPr lang="en-US" sz="1400" b="1" dirty="0">
                <a:latin typeface="Athanasius" pitchFamily="2" charset="0"/>
              </a:rPr>
              <a:t> `</a:t>
            </a:r>
            <a:r>
              <a:rPr lang="en-US" sz="1400" b="1" dirty="0" err="1">
                <a:latin typeface="Athanasius" pitchFamily="2" charset="0"/>
              </a:rPr>
              <a:t>ènten</a:t>
            </a:r>
            <a:r>
              <a:rPr lang="en-US" sz="1400" b="1" dirty="0">
                <a:latin typeface="Athanasius" pitchFamily="2" charset="0"/>
              </a:rPr>
              <a:t> `è\li &gt;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a:t>
            </a:r>
            <a:r>
              <a:rPr lang="en-US" sz="1400" b="1" dirty="0">
                <a:latin typeface="Athanasius" pitchFamily="2" charset="0"/>
              </a:rPr>
              <a:t> </a:t>
            </a:r>
            <a:r>
              <a:rPr lang="en-US" sz="1400" b="1" dirty="0" err="1">
                <a:latin typeface="Athanasius" pitchFamily="2" charset="0"/>
              </a:rPr>
              <a:t>ouai</a:t>
            </a:r>
            <a:r>
              <a:rPr lang="en-US" sz="1400" b="1" dirty="0">
                <a:latin typeface="Athanasius" pitchFamily="2" charset="0"/>
              </a:rPr>
              <a:t> </a:t>
            </a:r>
            <a:r>
              <a:rPr lang="en-US" sz="1400" b="1" dirty="0" err="1">
                <a:latin typeface="Athanasius" pitchFamily="2" charset="0"/>
              </a:rPr>
              <a:t>xw</a:t>
            </a:r>
            <a:r>
              <a:rPr lang="en-US" sz="1400" b="1" dirty="0">
                <a:latin typeface="Athanasius" pitchFamily="2" charset="0"/>
              </a:rPr>
              <a:t> `</a:t>
            </a:r>
            <a:r>
              <a:rPr lang="en-US" sz="1400" b="1" dirty="0" err="1">
                <a:latin typeface="Athanasius" pitchFamily="2" charset="0"/>
              </a:rPr>
              <a:t>èntefyuxh</a:t>
            </a:r>
            <a:r>
              <a:rPr lang="en-US" sz="1400" b="1" dirty="0">
                <a:latin typeface="Athanasius" pitchFamily="2" charset="0"/>
              </a:rPr>
              <a:t> `</a:t>
            </a:r>
            <a:r>
              <a:rPr lang="en-US" sz="1400" b="1" dirty="0" err="1">
                <a:latin typeface="Athanasius" pitchFamily="2" charset="0"/>
              </a:rPr>
              <a:t>èe`è</a:t>
            </a:r>
            <a:r>
              <a:rPr lang="en-US" sz="1400" b="1" dirty="0">
                <a:latin typeface="Athanasius" pitchFamily="2" charset="0"/>
              </a:rPr>
              <a:t>\</a:t>
            </a:r>
            <a:r>
              <a:rPr lang="en-US" sz="1400" b="1" dirty="0" err="1">
                <a:latin typeface="Athanasius" pitchFamily="2" charset="0"/>
              </a:rPr>
              <a:t>rhi</a:t>
            </a:r>
            <a:r>
              <a:rPr lang="en-US" sz="1400" b="1" dirty="0">
                <a:latin typeface="Athanasius" pitchFamily="2" charset="0"/>
              </a:rPr>
              <a:t> `</a:t>
            </a:r>
            <a:r>
              <a:rPr lang="en-US" sz="1400" b="1" dirty="0" err="1">
                <a:latin typeface="Athanasius" pitchFamily="2" charset="0"/>
              </a:rPr>
              <a:t>èejen</a:t>
            </a:r>
            <a:r>
              <a:rPr lang="en-US" sz="1400" b="1" dirty="0">
                <a:latin typeface="Athanasius" pitchFamily="2" charset="0"/>
              </a:rPr>
              <a:t> </a:t>
            </a:r>
            <a:r>
              <a:rPr lang="en-US" sz="1400" b="1" dirty="0" err="1">
                <a:latin typeface="Athanasius" pitchFamily="2" charset="0"/>
              </a:rPr>
              <a:t>nef`è</a:t>
            </a:r>
            <a:r>
              <a:rPr lang="en-US" sz="1400" b="1" dirty="0">
                <a:latin typeface="Athanasius" pitchFamily="2" charset="0"/>
              </a:rPr>
              <a:t>]</a:t>
            </a:r>
            <a:r>
              <a:rPr lang="en-US" sz="1400" b="1" dirty="0" err="1">
                <a:latin typeface="Athanasius" pitchFamily="2" charset="0"/>
              </a:rPr>
              <a:t>vhr</a:t>
            </a:r>
            <a:r>
              <a:rPr lang="en-US" sz="1400" b="1" dirty="0">
                <a:latin typeface="Athanasius" pitchFamily="2" charset="0"/>
              </a:rPr>
              <a:t> &gt; `</a:t>
            </a:r>
            <a:r>
              <a:rPr lang="en-US" sz="1400" b="1" dirty="0" err="1">
                <a:latin typeface="Athanasius" pitchFamily="2" charset="0"/>
              </a:rPr>
              <a:t>ènqwten</a:t>
            </a:r>
            <a:r>
              <a:rPr lang="en-US" sz="1400" b="1" dirty="0">
                <a:latin typeface="Athanasius" pitchFamily="2" charset="0"/>
              </a:rPr>
              <a:t> `</a:t>
            </a:r>
            <a:r>
              <a:rPr lang="en-US" sz="1400" b="1" dirty="0" err="1">
                <a:latin typeface="Athanasius" pitchFamily="2" charset="0"/>
              </a:rPr>
              <a:t>ènqwten</a:t>
            </a:r>
            <a:r>
              <a:rPr lang="en-US" sz="1400" b="1" dirty="0">
                <a:latin typeface="Athanasius" pitchFamily="2" charset="0"/>
              </a:rPr>
              <a:t> </a:t>
            </a:r>
            <a:r>
              <a:rPr lang="en-US" sz="1400" b="1" dirty="0" err="1">
                <a:latin typeface="Athanasius" pitchFamily="2" charset="0"/>
              </a:rPr>
              <a:t>na`è</a:t>
            </a:r>
            <a:r>
              <a:rPr lang="en-US" sz="1400" b="1" dirty="0">
                <a:latin typeface="Athanasius" pitchFamily="2" charset="0"/>
              </a:rPr>
              <a:t>]</a:t>
            </a:r>
            <a:r>
              <a:rPr lang="en-US" sz="1400" b="1" dirty="0" err="1">
                <a:latin typeface="Athanasius" pitchFamily="2" charset="0"/>
              </a:rPr>
              <a:t>vhr</a:t>
            </a:r>
            <a:r>
              <a:rPr lang="en-US" sz="1400" b="1" dirty="0">
                <a:latin typeface="Athanasius" pitchFamily="2" charset="0"/>
              </a:rPr>
              <a:t> &gt; `</a:t>
            </a:r>
            <a:r>
              <a:rPr lang="en-US" sz="1400" b="1" dirty="0" err="1">
                <a:latin typeface="Athanasius" pitchFamily="2" charset="0"/>
              </a:rPr>
              <a:t>èe</a:t>
            </a:r>
            <a:r>
              <a:rPr lang="en-US" sz="1400" b="1" dirty="0">
                <a:latin typeface="Athanasius" pitchFamily="2" charset="0"/>
              </a:rPr>
              <a:t>]</a:t>
            </a:r>
            <a:r>
              <a:rPr lang="en-US" sz="1400" b="1" dirty="0" err="1">
                <a:latin typeface="Athanasius" pitchFamily="2" charset="0"/>
              </a:rPr>
              <a:t>wp</a:t>
            </a:r>
            <a:r>
              <a:rPr lang="en-US" sz="1400" b="1" dirty="0">
                <a:latin typeface="Athanasius" pitchFamily="2" charset="0"/>
              </a:rPr>
              <a:t> `</a:t>
            </a:r>
            <a:r>
              <a:rPr lang="en-US" sz="1400" b="1" dirty="0" err="1">
                <a:latin typeface="Athanasius" pitchFamily="2" charset="0"/>
              </a:rPr>
              <a:t>èaretenan`èiri</a:t>
            </a:r>
            <a:r>
              <a:rPr lang="en-US" sz="1400" b="1" dirty="0">
                <a:latin typeface="Athanasius" pitchFamily="2" charset="0"/>
              </a:rPr>
              <a:t> `</a:t>
            </a:r>
            <a:r>
              <a:rPr lang="en-US" sz="1400" b="1" dirty="0" err="1">
                <a:latin typeface="Athanasius" pitchFamily="2" charset="0"/>
              </a:rPr>
              <a:t>ènnhe</a:t>
            </a:r>
            <a:r>
              <a:rPr lang="en-US" sz="1400" b="1" dirty="0">
                <a:latin typeface="Athanasius" pitchFamily="2" charset="0"/>
              </a:rPr>
              <a:t>;\on\</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èmmwten</a:t>
            </a:r>
            <a:r>
              <a:rPr lang="en-US" sz="1400" b="1" dirty="0">
                <a:latin typeface="Athanasius" pitchFamily="2" charset="0"/>
              </a:rPr>
              <a:t> `</a:t>
            </a:r>
            <a:r>
              <a:rPr lang="en-US" sz="1400" b="1" dirty="0" err="1">
                <a:latin typeface="Athanasius" pitchFamily="2" charset="0"/>
              </a:rPr>
              <a:t>èerwou</a:t>
            </a:r>
            <a:r>
              <a:rPr lang="en-US" sz="1400" b="1" dirty="0">
                <a:latin typeface="Athanasius" pitchFamily="2" charset="0"/>
              </a:rPr>
              <a:t> &gt; `</a:t>
            </a:r>
            <a:r>
              <a:rPr lang="en-US" sz="1400" b="1" dirty="0" err="1">
                <a:latin typeface="Athanasius" pitchFamily="2" charset="0"/>
              </a:rPr>
              <a:t>èn;namou</a:t>
            </a:r>
            <a:r>
              <a:rPr lang="en-US" sz="1400" b="1" dirty="0">
                <a:latin typeface="Athanasius" pitchFamily="2" charset="0"/>
              </a:rPr>
              <a:t>; `</a:t>
            </a:r>
            <a:r>
              <a:rPr lang="en-US" sz="1400" b="1" dirty="0" err="1">
                <a:latin typeface="Athanasius" pitchFamily="2" charset="0"/>
              </a:rPr>
              <a:t>è`èerwten</a:t>
            </a:r>
            <a:r>
              <a:rPr lang="en-US" sz="1400" b="1" dirty="0">
                <a:latin typeface="Athanasius" pitchFamily="2" charset="0"/>
              </a:rPr>
              <a:t> an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bwk</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èmpare</a:t>
            </a:r>
            <a:r>
              <a:rPr lang="en-US" sz="1400" b="1" dirty="0">
                <a:latin typeface="Athanasius" pitchFamily="2" charset="0"/>
              </a:rPr>
              <a:t> </a:t>
            </a:r>
            <a:r>
              <a:rPr lang="en-US" sz="1400" b="1" dirty="0" err="1">
                <a:latin typeface="Athanasius" pitchFamily="2" charset="0"/>
              </a:rPr>
              <a:t>pibwk</a:t>
            </a:r>
            <a:r>
              <a:rPr lang="en-US" sz="1400" b="1" dirty="0">
                <a:latin typeface="Athanasius" pitchFamily="2" charset="0"/>
              </a:rPr>
              <a:t> `</a:t>
            </a:r>
            <a:r>
              <a:rPr lang="en-US" sz="1400" b="1" dirty="0" err="1">
                <a:latin typeface="Athanasius" pitchFamily="2" charset="0"/>
              </a:rPr>
              <a:t>èemi</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ou</a:t>
            </a:r>
            <a:r>
              <a:rPr lang="en-US" sz="1400" b="1" dirty="0">
                <a:latin typeface="Athanasius" pitchFamily="2" charset="0"/>
              </a:rPr>
              <a:t> </a:t>
            </a:r>
            <a:r>
              <a:rPr lang="en-US" sz="1400" b="1" dirty="0" err="1">
                <a:latin typeface="Athanasius" pitchFamily="2" charset="0"/>
              </a:rPr>
              <a:t>pete</a:t>
            </a:r>
            <a:r>
              <a:rPr lang="en-US" sz="1400" b="1" dirty="0">
                <a:latin typeface="Athanasius" pitchFamily="2" charset="0"/>
              </a:rPr>
              <a:t> </a:t>
            </a:r>
            <a:r>
              <a:rPr lang="en-US" sz="1400" b="1" dirty="0" err="1">
                <a:latin typeface="Athanasius" pitchFamily="2" charset="0"/>
              </a:rPr>
              <a:t>pef</a:t>
            </a:r>
            <a:r>
              <a:rPr lang="en-US" sz="1400" b="1" dirty="0">
                <a:latin typeface="Athanasius" pitchFamily="2" charset="0"/>
              </a:rPr>
              <a:t>_ </a:t>
            </a:r>
            <a:r>
              <a:rPr lang="en-US" sz="1400" b="1" dirty="0" err="1">
                <a:latin typeface="Athanasius" pitchFamily="2" charset="0"/>
              </a:rPr>
              <a:t>ra</a:t>
            </a:r>
            <a:r>
              <a:rPr lang="en-US" sz="1400" b="1" dirty="0">
                <a:latin typeface="Athanasius" pitchFamily="2" charset="0"/>
              </a:rPr>
              <a:t> `</a:t>
            </a:r>
            <a:r>
              <a:rPr lang="en-US" sz="1400" b="1" dirty="0" err="1">
                <a:latin typeface="Athanasius" pitchFamily="2" charset="0"/>
              </a:rPr>
              <a:t>èmmof</a:t>
            </a:r>
            <a:r>
              <a:rPr lang="en-US" sz="1400" b="1" dirty="0">
                <a:latin typeface="Athanasius" pitchFamily="2" charset="0"/>
              </a:rPr>
              <a:t> &gt; `</a:t>
            </a:r>
            <a:r>
              <a:rPr lang="en-US" sz="1400" b="1" dirty="0" err="1">
                <a:latin typeface="Athanasius" pitchFamily="2" charset="0"/>
              </a:rPr>
              <a:t>ènqwten</a:t>
            </a:r>
            <a:r>
              <a:rPr lang="en-US" sz="1400" b="1" dirty="0">
                <a:latin typeface="Athanasius" pitchFamily="2" charset="0"/>
              </a:rPr>
              <a:t> de </a:t>
            </a:r>
            <a:r>
              <a:rPr lang="en-US" sz="1400" b="1" dirty="0" err="1">
                <a:latin typeface="Athanasius" pitchFamily="2" charset="0"/>
              </a:rPr>
              <a:t>aimou</a:t>
            </a:r>
            <a:r>
              <a:rPr lang="en-US" sz="1400" b="1" dirty="0">
                <a:latin typeface="Athanasius" pitchFamily="2" charset="0"/>
              </a:rPr>
              <a:t>; `</a:t>
            </a:r>
            <a:r>
              <a:rPr lang="en-US" sz="1400" b="1" dirty="0" err="1">
                <a:latin typeface="Athanasius" pitchFamily="2" charset="0"/>
              </a:rPr>
              <a:t>èerwten</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na`è</a:t>
            </a:r>
            <a:r>
              <a:rPr lang="en-US" sz="1400" b="1" dirty="0">
                <a:latin typeface="Athanasius" pitchFamily="2" charset="0"/>
              </a:rPr>
              <a:t>]</a:t>
            </a:r>
            <a:r>
              <a:rPr lang="en-US" sz="1400" b="1" dirty="0" err="1">
                <a:latin typeface="Athanasius" pitchFamily="2" charset="0"/>
              </a:rPr>
              <a:t>vhr</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wb</a:t>
            </a:r>
            <a:r>
              <a:rPr lang="en-US" sz="1400" b="1" dirty="0">
                <a:latin typeface="Athanasius" pitchFamily="2" charset="0"/>
              </a:rPr>
              <a:t> </a:t>
            </a:r>
            <a:r>
              <a:rPr lang="en-US" sz="1400" b="1" dirty="0" err="1">
                <a:latin typeface="Athanasius" pitchFamily="2" charset="0"/>
              </a:rPr>
              <a:t>niben</a:t>
            </a:r>
            <a:r>
              <a:rPr lang="en-US" sz="1400" b="1" dirty="0">
                <a:latin typeface="Athanasius" pitchFamily="2" charset="0"/>
              </a:rPr>
              <a:t> `</a:t>
            </a:r>
            <a:r>
              <a:rPr lang="en-US" sz="1400" b="1" dirty="0" err="1">
                <a:latin typeface="Athanasius" pitchFamily="2" charset="0"/>
              </a:rPr>
              <a:t>èetaicoqmou</a:t>
            </a:r>
            <a:r>
              <a:rPr lang="en-US" sz="1400" b="1" dirty="0">
                <a:latin typeface="Athanasius" pitchFamily="2" charset="0"/>
              </a:rPr>
              <a:t> `</a:t>
            </a:r>
            <a:r>
              <a:rPr lang="en-US" sz="1400" b="1" dirty="0" err="1">
                <a:latin typeface="Athanasius" pitchFamily="2" charset="0"/>
              </a:rPr>
              <a:t>èntotf</a:t>
            </a:r>
            <a:r>
              <a:rPr lang="en-US" sz="1400" b="1" dirty="0">
                <a:latin typeface="Athanasius" pitchFamily="2" charset="0"/>
              </a:rPr>
              <a:t> `</a:t>
            </a:r>
            <a:r>
              <a:rPr lang="en-US" sz="1400" b="1" dirty="0" err="1">
                <a:latin typeface="Athanasius" pitchFamily="2" charset="0"/>
              </a:rPr>
              <a:t>èmpaiwt</a:t>
            </a:r>
            <a:r>
              <a:rPr lang="en-US" sz="1400" b="1" dirty="0">
                <a:latin typeface="Athanasius" pitchFamily="2" charset="0"/>
              </a:rPr>
              <a:t> </a:t>
            </a:r>
            <a:r>
              <a:rPr lang="en-US" sz="1400" b="1" dirty="0" err="1">
                <a:latin typeface="Athanasius" pitchFamily="2" charset="0"/>
              </a:rPr>
              <a:t>aitamwten</a:t>
            </a:r>
            <a:r>
              <a:rPr lang="en-US" sz="1400" b="1" dirty="0">
                <a:latin typeface="Athanasius" pitchFamily="2" charset="0"/>
              </a:rPr>
              <a:t> `</a:t>
            </a:r>
            <a:r>
              <a:rPr lang="en-US" sz="1400" b="1" dirty="0" err="1">
                <a:latin typeface="Athanasius" pitchFamily="2" charset="0"/>
              </a:rPr>
              <a:t>èerwou</a:t>
            </a:r>
            <a:r>
              <a:rPr lang="en-US" sz="1400" b="1" dirty="0">
                <a:latin typeface="Athanasius" pitchFamily="2" charset="0"/>
              </a:rPr>
              <a:t>. </a:t>
            </a:r>
            <a:r>
              <a:rPr lang="en-US" sz="1400" b="1" dirty="0" err="1">
                <a:latin typeface="Athanasius" pitchFamily="2" charset="0"/>
              </a:rPr>
              <a:t>Nqwten</a:t>
            </a:r>
            <a:r>
              <a:rPr lang="en-US" sz="1400" b="1" dirty="0">
                <a:latin typeface="Athanasius" pitchFamily="2" charset="0"/>
              </a:rPr>
              <a:t> an `</a:t>
            </a:r>
            <a:r>
              <a:rPr lang="en-US" sz="1400" b="1" dirty="0" err="1">
                <a:latin typeface="Athanasius" pitchFamily="2" charset="0"/>
              </a:rPr>
              <a:t>èatetencotpt</a:t>
            </a:r>
            <a:r>
              <a:rPr lang="en-US" sz="1400" b="1" dirty="0">
                <a:latin typeface="Athanasius" pitchFamily="2" charset="0"/>
              </a:rPr>
              <a:t> </a:t>
            </a:r>
            <a:r>
              <a:rPr lang="en-US" sz="1400" b="1" dirty="0" err="1">
                <a:latin typeface="Athanasius" pitchFamily="2" charset="0"/>
              </a:rPr>
              <a:t>alla</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aicetp</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&gt;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aixa</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ènteten</a:t>
            </a:r>
            <a:r>
              <a:rPr lang="en-US" sz="1400" b="1" dirty="0">
                <a:latin typeface="Athanasius" pitchFamily="2" charset="0"/>
              </a:rPr>
              <a:t>]</a:t>
            </a:r>
            <a:r>
              <a:rPr lang="en-US" sz="1400" b="1" dirty="0" err="1">
                <a:latin typeface="Athanasius" pitchFamily="2" charset="0"/>
              </a:rPr>
              <a:t>enwten</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èntetenen</a:t>
            </a:r>
            <a:r>
              <a:rPr lang="en-US" sz="1400" b="1" dirty="0">
                <a:latin typeface="Athanasius" pitchFamily="2" charset="0"/>
              </a:rPr>
              <a:t> outa\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petenouta</a:t>
            </a:r>
            <a:r>
              <a:rPr lang="en-US" sz="1400" b="1" dirty="0">
                <a:latin typeface="Athanasius" pitchFamily="2" charset="0"/>
              </a:rPr>
              <a:t>\ `</a:t>
            </a:r>
            <a:r>
              <a:rPr lang="en-US" sz="1400" b="1" dirty="0" err="1">
                <a:latin typeface="Athanasius" pitchFamily="2" charset="0"/>
              </a:rPr>
              <a:t>èntef`èo</a:t>
            </a:r>
            <a:r>
              <a:rPr lang="en-US" sz="1400" b="1" dirty="0">
                <a:latin typeface="Athanasius" pitchFamily="2" charset="0"/>
              </a:rPr>
              <a:t>\</a:t>
            </a:r>
            <a:r>
              <a:rPr lang="en-US" sz="1400" b="1" dirty="0" err="1">
                <a:latin typeface="Athanasius" pitchFamily="2" charset="0"/>
              </a:rPr>
              <a:t>i</a:t>
            </a:r>
            <a:r>
              <a:rPr lang="en-US" sz="1400" b="1" dirty="0">
                <a:latin typeface="Athanasius" pitchFamily="2" charset="0"/>
              </a:rPr>
              <a:t> &gt;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vh`èeteteneretin</a:t>
            </a:r>
            <a:r>
              <a:rPr lang="en-US" sz="1400" b="1" dirty="0">
                <a:latin typeface="Athanasius" pitchFamily="2" charset="0"/>
              </a:rPr>
              <a:t> `</a:t>
            </a:r>
            <a:r>
              <a:rPr lang="en-US" sz="1400" b="1" dirty="0" err="1">
                <a:latin typeface="Athanasius" pitchFamily="2" charset="0"/>
              </a:rPr>
              <a:t>èmmof</a:t>
            </a:r>
            <a:r>
              <a:rPr lang="en-US" sz="1400" b="1" dirty="0">
                <a:latin typeface="Athanasius" pitchFamily="2" charset="0"/>
              </a:rPr>
              <a:t> `</a:t>
            </a:r>
            <a:r>
              <a:rPr lang="en-US" sz="1400" b="1" dirty="0" err="1">
                <a:latin typeface="Athanasius" pitchFamily="2" charset="0"/>
              </a:rPr>
              <a:t>èntotf</a:t>
            </a:r>
            <a:r>
              <a:rPr lang="en-US" sz="1400" b="1" dirty="0">
                <a:latin typeface="Athanasius" pitchFamily="2" charset="0"/>
              </a:rPr>
              <a:t> `</a:t>
            </a:r>
            <a:r>
              <a:rPr lang="en-US" sz="1400" b="1" dirty="0" err="1">
                <a:latin typeface="Athanasius" pitchFamily="2" charset="0"/>
              </a:rPr>
              <a:t>èmViwt</a:t>
            </a:r>
            <a:r>
              <a:rPr lang="en-US" sz="1400" b="1" dirty="0">
                <a:latin typeface="Athanasius" pitchFamily="2" charset="0"/>
              </a:rPr>
              <a:t> '</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paran</a:t>
            </a:r>
            <a:r>
              <a:rPr lang="en-US" sz="1400" b="1" dirty="0">
                <a:latin typeface="Athanasius" pitchFamily="2" charset="0"/>
              </a:rPr>
              <a:t> `</a:t>
            </a:r>
            <a:r>
              <a:rPr lang="en-US" sz="1400" b="1" dirty="0" err="1">
                <a:latin typeface="Athanasius" pitchFamily="2" charset="0"/>
              </a:rPr>
              <a:t>èntefthif</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t>
            </a:r>
            <a:r>
              <a:rPr lang="en-US" sz="1400" b="1" dirty="0" err="1">
                <a:latin typeface="Athanasius" pitchFamily="2" charset="0"/>
              </a:rPr>
              <a:t>Nai</a:t>
            </a:r>
            <a:r>
              <a:rPr lang="en-US" sz="1400" b="1" dirty="0">
                <a:latin typeface="Athanasius" pitchFamily="2" charset="0"/>
              </a:rPr>
              <a:t> de ;\on\</a:t>
            </a:r>
            <a:r>
              <a:rPr lang="en-US" sz="1400" b="1" dirty="0" err="1">
                <a:latin typeface="Athanasius" pitchFamily="2" charset="0"/>
              </a:rPr>
              <a:t>en</a:t>
            </a:r>
            <a:r>
              <a:rPr lang="en-US" sz="1400" b="1" dirty="0">
                <a:latin typeface="Athanasius" pitchFamily="2" charset="0"/>
              </a:rPr>
              <a:t> `</a:t>
            </a:r>
            <a:r>
              <a:rPr lang="en-US" sz="1400" b="1" dirty="0" err="1">
                <a:latin typeface="Athanasius" pitchFamily="2" charset="0"/>
              </a:rPr>
              <a:t>èmmwten</a:t>
            </a:r>
            <a:r>
              <a:rPr lang="en-US" sz="1400" b="1" dirty="0">
                <a:latin typeface="Athanasius" pitchFamily="2" charset="0"/>
              </a:rPr>
              <a:t> `</a:t>
            </a:r>
            <a:r>
              <a:rPr lang="en-US" sz="1400" b="1" dirty="0" err="1">
                <a:latin typeface="Athanasius" pitchFamily="2" charset="0"/>
              </a:rPr>
              <a:t>èerwou</a:t>
            </a:r>
            <a:r>
              <a:rPr lang="en-US" sz="1400" b="1" dirty="0">
                <a:latin typeface="Athanasius" pitchFamily="2" charset="0"/>
              </a:rPr>
              <a:t> &gt;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èntetenmenre</a:t>
            </a:r>
            <a:r>
              <a:rPr lang="en-US" sz="1400" b="1" dirty="0">
                <a:latin typeface="Athanasius" pitchFamily="2" charset="0"/>
              </a:rPr>
              <a:t> </a:t>
            </a:r>
            <a:r>
              <a:rPr lang="en-US" sz="1400" b="1" dirty="0" err="1">
                <a:latin typeface="Athanasius" pitchFamily="2" charset="0"/>
              </a:rPr>
              <a:t>neten`èerhou</a:t>
            </a:r>
            <a:r>
              <a:rPr lang="en-US" sz="1400" b="1" dirty="0">
                <a:latin typeface="Athanasius" pitchFamily="2" charset="0"/>
              </a:rPr>
              <a:t> &gt; </a:t>
            </a:r>
            <a:r>
              <a:rPr lang="en-US" sz="1400" b="1" dirty="0" err="1">
                <a:latin typeface="Athanasius" pitchFamily="2" charset="0"/>
              </a:rPr>
              <a:t>icje</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a:t>
            </a:r>
            <a:r>
              <a:rPr lang="en-US" sz="1400" b="1" dirty="0" err="1">
                <a:latin typeface="Athanasius" pitchFamily="2" charset="0"/>
              </a:rPr>
              <a:t>moc</a:t>
            </a:r>
            <a:r>
              <a:rPr lang="en-US" sz="1400" b="1" dirty="0">
                <a:latin typeface="Athanasius" pitchFamily="2" charset="0"/>
              </a:rPr>
              <a:t>; `</a:t>
            </a:r>
            <a:r>
              <a:rPr lang="en-US" sz="1400" b="1" dirty="0" err="1">
                <a:latin typeface="Athanasius" pitchFamily="2" charset="0"/>
              </a:rPr>
              <a:t>èmmwten</a:t>
            </a:r>
            <a:r>
              <a:rPr lang="en-US" sz="1400" b="1" dirty="0">
                <a:latin typeface="Athanasius" pitchFamily="2" charset="0"/>
              </a:rPr>
              <a:t> &gt; `</a:t>
            </a:r>
            <a:r>
              <a:rPr lang="en-US" sz="1400" b="1" dirty="0" err="1">
                <a:latin typeface="Athanasius" pitchFamily="2" charset="0"/>
              </a:rPr>
              <a:t>èari`èemi</a:t>
            </a:r>
            <a:r>
              <a:rPr lang="en-US" sz="1400" b="1" dirty="0">
                <a:latin typeface="Athanasius" pitchFamily="2" charset="0"/>
              </a:rPr>
              <a: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èn</a:t>
            </a:r>
            <a:r>
              <a:rPr lang="en-US" sz="1400" b="1" dirty="0">
                <a:latin typeface="Athanasius" pitchFamily="2" charset="0"/>
              </a:rPr>
              <a:t>]</a:t>
            </a:r>
            <a:r>
              <a:rPr lang="en-US" sz="1400" b="1" dirty="0" err="1">
                <a:latin typeface="Athanasius" pitchFamily="2" charset="0"/>
              </a:rPr>
              <a:t>orp</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èetafmectwi</a:t>
            </a:r>
            <a:r>
              <a:rPr lang="en-US" sz="1400" b="1" dirty="0">
                <a:latin typeface="Athanasius" pitchFamily="2" charset="0"/>
              </a:rPr>
              <a:t>. </a:t>
            </a:r>
            <a:r>
              <a:rPr lang="en-US" sz="1400" b="1" dirty="0" err="1">
                <a:latin typeface="Athanasius" pitchFamily="2" charset="0"/>
              </a:rPr>
              <a:t>Ene</a:t>
            </a:r>
            <a:r>
              <a:rPr lang="en-US" sz="1400" b="1" dirty="0">
                <a:latin typeface="Athanasius" pitchFamily="2" charset="0"/>
              </a:rPr>
              <a:t> `</a:t>
            </a:r>
            <a:r>
              <a:rPr lang="en-US" sz="1400" b="1" dirty="0" err="1">
                <a:latin typeface="Athanasius" pitchFamily="2" charset="0"/>
              </a:rPr>
              <a:t>ènqwten</a:t>
            </a:r>
            <a:r>
              <a:rPr lang="en-US" sz="1400" b="1" dirty="0">
                <a:latin typeface="Athanasius" pitchFamily="2" charset="0"/>
              </a:rPr>
              <a:t> `</a:t>
            </a:r>
            <a:r>
              <a:rPr lang="en-US" sz="1400" b="1" dirty="0" err="1">
                <a:latin typeface="Athanasius" pitchFamily="2" charset="0"/>
              </a:rPr>
              <a:t>èebol'en</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&gt; </a:t>
            </a:r>
            <a:r>
              <a:rPr lang="en-US" sz="1400" b="1" dirty="0" err="1">
                <a:latin typeface="Athanasius" pitchFamily="2" charset="0"/>
              </a:rPr>
              <a:t>nare</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a:t>
            </a:r>
            <a:r>
              <a:rPr lang="en-US" sz="1400" b="1" dirty="0" err="1">
                <a:latin typeface="Athanasius" pitchFamily="2" charset="0"/>
              </a:rPr>
              <a:t>namenre</a:t>
            </a:r>
            <a:r>
              <a:rPr lang="en-US" sz="1400" b="1" dirty="0">
                <a:latin typeface="Athanasius" pitchFamily="2" charset="0"/>
              </a:rPr>
              <a:t> </a:t>
            </a:r>
            <a:r>
              <a:rPr lang="en-US" sz="1400" b="1" dirty="0" err="1">
                <a:latin typeface="Athanasius" pitchFamily="2" charset="0"/>
              </a:rPr>
              <a:t>vh`èete</a:t>
            </a:r>
            <a:r>
              <a:rPr lang="en-US" sz="1400" b="1" dirty="0">
                <a:latin typeface="Athanasius" pitchFamily="2" charset="0"/>
              </a:rPr>
              <a:t> </a:t>
            </a:r>
            <a:r>
              <a:rPr lang="en-US" sz="1400" b="1" dirty="0" err="1">
                <a:latin typeface="Athanasius" pitchFamily="2" charset="0"/>
              </a:rPr>
              <a:t>vwf</a:t>
            </a:r>
            <a:r>
              <a:rPr lang="en-US" sz="1400" b="1" dirty="0">
                <a:latin typeface="Athanasius" pitchFamily="2" charset="0"/>
              </a:rPr>
              <a:t> &gt; `</a:t>
            </a:r>
            <a:r>
              <a:rPr lang="en-US" sz="1400" b="1" dirty="0" err="1">
                <a:latin typeface="Athanasius" pitchFamily="2" charset="0"/>
              </a:rPr>
              <a:t>èoti</a:t>
            </a:r>
            <a:r>
              <a:rPr lang="en-US" sz="1400" b="1" dirty="0">
                <a:latin typeface="Athanasius" pitchFamily="2" charset="0"/>
              </a:rPr>
              <a:t> de `</a:t>
            </a:r>
            <a:r>
              <a:rPr lang="en-US" sz="1400" b="1" dirty="0" err="1">
                <a:latin typeface="Athanasius" pitchFamily="2" charset="0"/>
              </a:rPr>
              <a:t>ènqwten</a:t>
            </a:r>
            <a:r>
              <a:rPr lang="en-US" sz="1400" b="1" dirty="0">
                <a:latin typeface="Athanasius" pitchFamily="2" charset="0"/>
              </a:rPr>
              <a:t> \an `</a:t>
            </a:r>
            <a:r>
              <a:rPr lang="en-US" sz="1400" b="1" dirty="0" err="1">
                <a:latin typeface="Athanasius" pitchFamily="2" charset="0"/>
              </a:rPr>
              <a:t>èebol'en</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an &gt; </a:t>
            </a:r>
            <a:r>
              <a:rPr lang="en-US" sz="1400" b="1" dirty="0" err="1">
                <a:latin typeface="Athanasius" pitchFamily="2" charset="0"/>
              </a:rPr>
              <a:t>alla</a:t>
            </a:r>
            <a:r>
              <a:rPr lang="en-US" sz="1400" b="1" dirty="0">
                <a:latin typeface="Athanasius" pitchFamily="2" charset="0"/>
              </a:rPr>
              <a:t> `</a:t>
            </a:r>
            <a:r>
              <a:rPr lang="en-US" sz="1400" b="1" dirty="0" err="1">
                <a:latin typeface="Athanasius" pitchFamily="2" charset="0"/>
              </a:rPr>
              <a:t>èanok</a:t>
            </a:r>
            <a:r>
              <a:rPr lang="en-US" sz="1400" b="1" dirty="0">
                <a:latin typeface="Athanasius" pitchFamily="2" charset="0"/>
              </a:rPr>
              <a:t> </a:t>
            </a:r>
            <a:r>
              <a:rPr lang="en-US" sz="1400" b="1" dirty="0" err="1">
                <a:latin typeface="Athanasius" pitchFamily="2" charset="0"/>
              </a:rPr>
              <a:t>aicetp</a:t>
            </a:r>
            <a:r>
              <a:rPr lang="en-US" sz="1400" b="1" dirty="0">
                <a:latin typeface="Athanasius" pitchFamily="2" charset="0"/>
              </a:rPr>
              <a:t> </a:t>
            </a:r>
            <a:r>
              <a:rPr lang="en-US" sz="1400" b="1" dirty="0" err="1">
                <a:latin typeface="Athanasius" pitchFamily="2" charset="0"/>
              </a:rPr>
              <a:t>qhnou</a:t>
            </a:r>
            <a:r>
              <a:rPr lang="en-US" sz="1400" b="1" dirty="0">
                <a:latin typeface="Athanasius" pitchFamily="2" charset="0"/>
              </a:rPr>
              <a:t> `</a:t>
            </a:r>
            <a:r>
              <a:rPr lang="en-US" sz="1400" b="1" dirty="0" err="1">
                <a:latin typeface="Athanasius" pitchFamily="2" charset="0"/>
              </a:rPr>
              <a:t>èebol'en</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&gt; </a:t>
            </a:r>
            <a:r>
              <a:rPr lang="en-US" sz="1400" b="1" dirty="0" err="1">
                <a:latin typeface="Athanasius" pitchFamily="2" charset="0"/>
              </a:rPr>
              <a:t>eqbe</a:t>
            </a:r>
            <a:r>
              <a:rPr lang="en-US" sz="1400" b="1" dirty="0">
                <a:latin typeface="Athanasius" pitchFamily="2" charset="0"/>
              </a:rPr>
              <a:t> </a:t>
            </a:r>
            <a:r>
              <a:rPr lang="en-US" sz="1400" b="1" dirty="0" err="1">
                <a:latin typeface="Athanasius" pitchFamily="2" charset="0"/>
              </a:rPr>
              <a:t>vai</a:t>
            </a:r>
            <a:r>
              <a:rPr lang="en-US" sz="1400" b="1" dirty="0">
                <a:latin typeface="Athanasius" pitchFamily="2" charset="0"/>
              </a:rPr>
              <a:t> </a:t>
            </a:r>
            <a:r>
              <a:rPr lang="en-US" sz="1400" b="1" dirty="0" err="1">
                <a:latin typeface="Athanasius" pitchFamily="2" charset="0"/>
              </a:rPr>
              <a:t>pikocmoc</a:t>
            </a:r>
            <a:r>
              <a:rPr lang="en-US" sz="1400" b="1" dirty="0">
                <a:latin typeface="Athanasius" pitchFamily="2" charset="0"/>
              </a:rPr>
              <a:t> </a:t>
            </a:r>
            <a:r>
              <a:rPr lang="en-US" sz="1400" b="1" dirty="0" err="1">
                <a:latin typeface="Athanasius" pitchFamily="2" charset="0"/>
              </a:rPr>
              <a:t>moc</a:t>
            </a:r>
            <a:r>
              <a:rPr lang="en-US" sz="1400" b="1" dirty="0">
                <a:latin typeface="Athanasius" pitchFamily="2" charset="0"/>
              </a:rPr>
              <a:t>; `</a:t>
            </a:r>
            <a:r>
              <a:rPr lang="en-US" sz="1400" b="1" dirty="0" err="1">
                <a:latin typeface="Athanasius" pitchFamily="2" charset="0"/>
              </a:rPr>
              <a:t>èmmwten</a:t>
            </a:r>
            <a:r>
              <a:rPr lang="en-US" sz="1400" b="1" dirty="0">
                <a:latin typeface="Athanasius" pitchFamily="2" charset="0"/>
              </a:rPr>
              <a:t>. </a:t>
            </a:r>
            <a:r>
              <a:rPr lang="en-US" sz="1400" b="1" dirty="0" err="1">
                <a:latin typeface="Athanasius" pitchFamily="2" charset="0"/>
              </a:rPr>
              <a:t>Ari`èvmeui</a:t>
            </a:r>
            <a:r>
              <a:rPr lang="en-US" sz="1400" b="1" dirty="0">
                <a:latin typeface="Athanasius" pitchFamily="2" charset="0"/>
              </a:rPr>
              <a:t> `</a:t>
            </a:r>
            <a:r>
              <a:rPr lang="en-US" sz="1400" b="1" dirty="0" err="1">
                <a:latin typeface="Athanasius" pitchFamily="2" charset="0"/>
              </a:rPr>
              <a:t>èmpicaji</a:t>
            </a:r>
            <a:r>
              <a:rPr lang="en-US" sz="1400" b="1" dirty="0">
                <a:latin typeface="Athanasius" pitchFamily="2" charset="0"/>
              </a:rPr>
              <a:t> `</a:t>
            </a:r>
            <a:r>
              <a:rPr lang="en-US" sz="1400" b="1" dirty="0" err="1">
                <a:latin typeface="Athanasius" pitchFamily="2" charset="0"/>
              </a:rPr>
              <a:t>èetaijof</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èmmon</a:t>
            </a:r>
            <a:r>
              <a:rPr lang="en-US" sz="1400" b="1" dirty="0">
                <a:latin typeface="Athanasius" pitchFamily="2" charset="0"/>
              </a:rPr>
              <a:t> </a:t>
            </a:r>
            <a:r>
              <a:rPr lang="en-US" sz="1400" b="1" dirty="0" err="1">
                <a:latin typeface="Athanasius" pitchFamily="2" charset="0"/>
              </a:rPr>
              <a:t>bwk</a:t>
            </a:r>
            <a:r>
              <a:rPr lang="en-US" sz="1400" b="1" dirty="0">
                <a:latin typeface="Athanasius" pitchFamily="2" charset="0"/>
              </a:rPr>
              <a:t> `</a:t>
            </a:r>
            <a:r>
              <a:rPr lang="en-US" sz="1400" b="1" dirty="0" err="1">
                <a:latin typeface="Athanasius" pitchFamily="2" charset="0"/>
              </a:rPr>
              <a:t>èenaaf</a:t>
            </a:r>
            <a:r>
              <a:rPr lang="en-US" sz="1400" b="1" dirty="0">
                <a:latin typeface="Athanasius" pitchFamily="2" charset="0"/>
              </a:rPr>
              <a:t> `</a:t>
            </a:r>
            <a:r>
              <a:rPr lang="en-US" sz="1400" b="1" dirty="0" err="1">
                <a:latin typeface="Athanasius" pitchFamily="2" charset="0"/>
              </a:rPr>
              <a:t>èepef</a:t>
            </a:r>
            <a:r>
              <a:rPr lang="en-US" sz="1400" b="1" dirty="0">
                <a:latin typeface="Athanasius" pitchFamily="2" charset="0"/>
              </a:rPr>
              <a:t>_ &gt; </a:t>
            </a:r>
            <a:r>
              <a:rPr lang="en-US" sz="1400" b="1" dirty="0" err="1">
                <a:latin typeface="Athanasius" pitchFamily="2" charset="0"/>
              </a:rPr>
              <a:t>icje</a:t>
            </a:r>
            <a:r>
              <a:rPr lang="en-US" sz="1400" b="1" dirty="0">
                <a:latin typeface="Athanasius" pitchFamily="2" charset="0"/>
              </a:rPr>
              <a:t> </a:t>
            </a:r>
            <a:r>
              <a:rPr lang="en-US" sz="1400" b="1" dirty="0" err="1">
                <a:latin typeface="Athanasius" pitchFamily="2" charset="0"/>
              </a:rPr>
              <a:t>ausoji</a:t>
            </a:r>
            <a:r>
              <a:rPr lang="en-US" sz="1400" b="1" dirty="0">
                <a:latin typeface="Athanasius" pitchFamily="2" charset="0"/>
              </a:rPr>
              <a:t> `</a:t>
            </a:r>
            <a:r>
              <a:rPr lang="en-US" sz="1400" b="1" dirty="0" err="1">
                <a:latin typeface="Athanasius" pitchFamily="2" charset="0"/>
              </a:rPr>
              <a:t>èncwi</a:t>
            </a:r>
            <a:r>
              <a:rPr lang="en-US" sz="1400" b="1" dirty="0">
                <a:latin typeface="Athanasius" pitchFamily="2" charset="0"/>
              </a:rPr>
              <a:t> `</a:t>
            </a:r>
            <a:r>
              <a:rPr lang="en-US" sz="1400" b="1" dirty="0" err="1">
                <a:latin typeface="Athanasius" pitchFamily="2" charset="0"/>
              </a:rPr>
              <a:t>ènqwten</a:t>
            </a:r>
            <a:r>
              <a:rPr lang="en-US" sz="1400" b="1" dirty="0">
                <a:latin typeface="Athanasius" pitchFamily="2" charset="0"/>
              </a:rPr>
              <a:t> \</a:t>
            </a:r>
            <a:r>
              <a:rPr lang="en-US" sz="1400" b="1" dirty="0" err="1">
                <a:latin typeface="Athanasius" pitchFamily="2" charset="0"/>
              </a:rPr>
              <a:t>wten</a:t>
            </a:r>
            <a:r>
              <a:rPr lang="en-US" sz="1400" b="1" dirty="0">
                <a:latin typeface="Athanasius" pitchFamily="2" charset="0"/>
              </a:rPr>
              <a:t> </a:t>
            </a:r>
            <a:r>
              <a:rPr lang="en-US" sz="1400" b="1" dirty="0" err="1">
                <a:latin typeface="Athanasius" pitchFamily="2" charset="0"/>
              </a:rPr>
              <a:t>eu`èesoji</a:t>
            </a:r>
            <a:r>
              <a:rPr lang="en-US" sz="1400" b="1" dirty="0">
                <a:latin typeface="Athanasius" pitchFamily="2" charset="0"/>
              </a:rPr>
              <a:t> `</a:t>
            </a:r>
            <a:r>
              <a:rPr lang="en-US" sz="1400" b="1" dirty="0" err="1">
                <a:latin typeface="Athanasius" pitchFamily="2" charset="0"/>
              </a:rPr>
              <a:t>èncaqhnou</a:t>
            </a:r>
            <a:r>
              <a:rPr lang="en-US" sz="1400" b="1" dirty="0">
                <a:latin typeface="Athanasius" pitchFamily="2" charset="0"/>
              </a:rPr>
              <a:t> &gt; </a:t>
            </a:r>
            <a:r>
              <a:rPr lang="en-US" sz="1400" b="1" dirty="0" err="1">
                <a:latin typeface="Athanasius" pitchFamily="2" charset="0"/>
              </a:rPr>
              <a:t>icje</a:t>
            </a:r>
            <a:r>
              <a:rPr lang="en-US" sz="1400" b="1" dirty="0">
                <a:latin typeface="Athanasius" pitchFamily="2" charset="0"/>
              </a:rPr>
              <a:t> </a:t>
            </a:r>
            <a:r>
              <a:rPr lang="en-US" sz="1400" b="1" dirty="0" err="1">
                <a:latin typeface="Athanasius" pitchFamily="2" charset="0"/>
              </a:rPr>
              <a:t>au`èare</a:t>
            </a:r>
            <a:r>
              <a:rPr lang="en-US" sz="1400" b="1" dirty="0">
                <a:latin typeface="Athanasius" pitchFamily="2" charset="0"/>
              </a:rPr>
              <a:t>\ `</a:t>
            </a:r>
            <a:r>
              <a:rPr lang="en-US" sz="1400" b="1" dirty="0" err="1">
                <a:latin typeface="Athanasius" pitchFamily="2" charset="0"/>
              </a:rPr>
              <a:t>èepacaji</a:t>
            </a:r>
            <a:r>
              <a:rPr lang="en-US" sz="1400" b="1" dirty="0">
                <a:latin typeface="Athanasius" pitchFamily="2" charset="0"/>
              </a:rPr>
              <a:t> </a:t>
            </a:r>
            <a:r>
              <a:rPr lang="en-US" sz="1400" b="1" dirty="0" err="1">
                <a:latin typeface="Athanasius" pitchFamily="2" charset="0"/>
              </a:rPr>
              <a:t>eu`èe`èare</a:t>
            </a:r>
            <a:r>
              <a:rPr lang="en-US" sz="1400" b="1" dirty="0">
                <a:latin typeface="Athanasius" pitchFamily="2" charset="0"/>
              </a:rPr>
              <a:t>\ `</a:t>
            </a:r>
            <a:r>
              <a:rPr lang="en-US" sz="1400" b="1" dirty="0" err="1">
                <a:latin typeface="Athanasius" pitchFamily="2" charset="0"/>
              </a:rPr>
              <a:t>èevwten</a:t>
            </a:r>
            <a:r>
              <a:rPr lang="en-US" sz="1400" b="1" dirty="0">
                <a:latin typeface="Athanasius" pitchFamily="2" charset="0"/>
              </a:rPr>
              <a:t> \</a:t>
            </a:r>
            <a:r>
              <a:rPr lang="en-US" sz="1400" b="1" dirty="0" err="1">
                <a:latin typeface="Athanasius" pitchFamily="2" charset="0"/>
              </a:rPr>
              <a:t>wten</a:t>
            </a:r>
            <a:r>
              <a:rPr lang="en-US" sz="1400" b="1" dirty="0">
                <a:latin typeface="Athanasius" pitchFamily="2" charset="0"/>
              </a:rPr>
              <a:t>. </a:t>
            </a:r>
            <a:r>
              <a:rPr lang="en-US" sz="1400" b="1" dirty="0" err="1">
                <a:latin typeface="Athanasius" pitchFamily="2" charset="0"/>
              </a:rPr>
              <a:t>Alla</a:t>
            </a:r>
            <a:r>
              <a:rPr lang="en-US" sz="1400" b="1" dirty="0">
                <a:latin typeface="Athanasius" pitchFamily="2" charset="0"/>
              </a:rPr>
              <a:t> </a:t>
            </a:r>
            <a:r>
              <a:rPr lang="en-US" sz="1400" b="1" dirty="0" err="1">
                <a:latin typeface="Athanasius" pitchFamily="2" charset="0"/>
              </a:rPr>
              <a:t>nai</a:t>
            </a:r>
            <a:r>
              <a:rPr lang="en-US" sz="1400" b="1" dirty="0">
                <a:latin typeface="Athanasius" pitchFamily="2" charset="0"/>
              </a:rPr>
              <a:t> </a:t>
            </a:r>
            <a:r>
              <a:rPr lang="en-US" sz="1400" b="1" dirty="0" err="1">
                <a:latin typeface="Athanasius" pitchFamily="2" charset="0"/>
              </a:rPr>
              <a:t>throu</a:t>
            </a:r>
            <a:r>
              <a:rPr lang="en-US" sz="1400" b="1" dirty="0">
                <a:latin typeface="Athanasius" pitchFamily="2" charset="0"/>
              </a:rPr>
              <a:t> </a:t>
            </a:r>
            <a:r>
              <a:rPr lang="en-US" sz="1400" b="1" dirty="0" err="1">
                <a:latin typeface="Athanasius" pitchFamily="2" charset="0"/>
              </a:rPr>
              <a:t>cenaaitou</a:t>
            </a:r>
            <a:r>
              <a:rPr lang="en-US" sz="1400" b="1" dirty="0">
                <a:latin typeface="Athanasius" pitchFamily="2" charset="0"/>
              </a:rPr>
              <a:t> </a:t>
            </a:r>
            <a:r>
              <a:rPr lang="en-US" sz="1400" b="1" dirty="0" err="1">
                <a:latin typeface="Athanasius" pitchFamily="2" charset="0"/>
              </a:rPr>
              <a:t>nwten</a:t>
            </a:r>
            <a:r>
              <a:rPr lang="en-US" sz="1400" b="1" dirty="0">
                <a:latin typeface="Athanasius" pitchFamily="2" charset="0"/>
              </a:rPr>
              <a:t> </a:t>
            </a:r>
            <a:r>
              <a:rPr lang="en-US" sz="1400" b="1" dirty="0" err="1">
                <a:latin typeface="Athanasius" pitchFamily="2" charset="0"/>
              </a:rPr>
              <a:t>eqbe</a:t>
            </a:r>
            <a:r>
              <a:rPr lang="en-US" sz="1400" b="1" dirty="0">
                <a:latin typeface="Athanasius" pitchFamily="2" charset="0"/>
              </a:rPr>
              <a:t> </a:t>
            </a:r>
            <a:r>
              <a:rPr lang="en-US" sz="1400" b="1" dirty="0" err="1">
                <a:latin typeface="Athanasius" pitchFamily="2" charset="0"/>
              </a:rPr>
              <a:t>paran</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cecwoun</a:t>
            </a:r>
            <a:r>
              <a:rPr lang="en-US" sz="1400" b="1" dirty="0">
                <a:latin typeface="Athanasius" pitchFamily="2" charset="0"/>
              </a:rPr>
              <a:t> an `</a:t>
            </a:r>
            <a:r>
              <a:rPr lang="en-US" sz="1400" b="1" dirty="0" err="1">
                <a:latin typeface="Athanasius" pitchFamily="2" charset="0"/>
              </a:rPr>
              <a:t>èmvh`èetaftaouoi</a:t>
            </a:r>
            <a:r>
              <a:rPr lang="en-US" sz="1400" b="1" dirty="0">
                <a:latin typeface="Athanasius" pitchFamily="2" charset="0"/>
              </a:rPr>
              <a:t>. </a:t>
            </a:r>
            <a:r>
              <a:rPr lang="en-US" sz="1400" b="1" dirty="0" err="1">
                <a:latin typeface="Athanasius" pitchFamily="2" charset="0"/>
              </a:rPr>
              <a:t>Ene</a:t>
            </a:r>
            <a:r>
              <a:rPr lang="en-US" sz="1400" b="1" dirty="0">
                <a:latin typeface="Athanasius" pitchFamily="2" charset="0"/>
              </a:rPr>
              <a:t> `</a:t>
            </a:r>
            <a:r>
              <a:rPr lang="en-US" sz="1400" b="1" dirty="0" err="1">
                <a:latin typeface="Athanasius" pitchFamily="2" charset="0"/>
              </a:rPr>
              <a:t>èmpi`èi</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èntacaji</a:t>
            </a:r>
            <a:r>
              <a:rPr lang="en-US" sz="1400" b="1" dirty="0">
                <a:latin typeface="Athanasius" pitchFamily="2" charset="0"/>
              </a:rPr>
              <a:t> </a:t>
            </a:r>
            <a:r>
              <a:rPr lang="en-US" sz="1400" b="1" dirty="0" err="1">
                <a:latin typeface="Athanasius" pitchFamily="2" charset="0"/>
              </a:rPr>
              <a:t>nemwou</a:t>
            </a:r>
            <a:r>
              <a:rPr lang="en-US" sz="1400" b="1" dirty="0">
                <a:latin typeface="Athanasius" pitchFamily="2" charset="0"/>
              </a:rPr>
              <a:t> &gt; ne `</a:t>
            </a:r>
            <a:r>
              <a:rPr lang="en-US" sz="1400" b="1" dirty="0" err="1">
                <a:latin typeface="Athanasius" pitchFamily="2" charset="0"/>
              </a:rPr>
              <a:t>èmmon</a:t>
            </a:r>
            <a:r>
              <a:rPr lang="en-US" sz="1400" b="1" dirty="0">
                <a:latin typeface="Athanasius" pitchFamily="2" charset="0"/>
              </a:rPr>
              <a:t> </a:t>
            </a:r>
            <a:r>
              <a:rPr lang="en-US" sz="1400" b="1" dirty="0" err="1">
                <a:latin typeface="Athanasius" pitchFamily="2" charset="0"/>
              </a:rPr>
              <a:t>tounobi</a:t>
            </a:r>
            <a:r>
              <a:rPr lang="en-US" sz="1400" b="1" dirty="0">
                <a:latin typeface="Athanasius" pitchFamily="2" charset="0"/>
              </a:rPr>
              <a:t> `</a:t>
            </a:r>
            <a:r>
              <a:rPr lang="en-US" sz="1400" b="1" dirty="0" err="1">
                <a:latin typeface="Athanasius" pitchFamily="2" charset="0"/>
              </a:rPr>
              <a:t>èmmau</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&gt; ;</a:t>
            </a:r>
            <a:r>
              <a:rPr lang="en-US" sz="1400" b="1" dirty="0" err="1">
                <a:latin typeface="Athanasius" pitchFamily="2" charset="0"/>
              </a:rPr>
              <a:t>nou</a:t>
            </a:r>
            <a:r>
              <a:rPr lang="en-US" sz="1400" b="1" dirty="0">
                <a:latin typeface="Athanasius" pitchFamily="2" charset="0"/>
              </a:rPr>
              <a:t> de `</a:t>
            </a:r>
            <a:r>
              <a:rPr lang="en-US" sz="1400" b="1" dirty="0" err="1">
                <a:latin typeface="Athanasius" pitchFamily="2" charset="0"/>
              </a:rPr>
              <a:t>èmmontou</a:t>
            </a:r>
            <a:r>
              <a:rPr lang="en-US" sz="1400" b="1" dirty="0">
                <a:latin typeface="Athanasius" pitchFamily="2" charset="0"/>
              </a:rPr>
              <a:t> </a:t>
            </a:r>
            <a:r>
              <a:rPr lang="en-US" sz="1400" b="1" dirty="0" err="1">
                <a:latin typeface="Athanasius" pitchFamily="2" charset="0"/>
              </a:rPr>
              <a:t>lwiji</a:t>
            </a:r>
            <a:r>
              <a:rPr lang="en-US" sz="1400" b="1" dirty="0">
                <a:latin typeface="Athanasius" pitchFamily="2" charset="0"/>
              </a:rPr>
              <a:t> `</a:t>
            </a:r>
            <a:r>
              <a:rPr lang="en-US" sz="1400" b="1" dirty="0" err="1">
                <a:latin typeface="Athanasius" pitchFamily="2" charset="0"/>
              </a:rPr>
              <a:t>èmmau</a:t>
            </a:r>
            <a:r>
              <a:rPr lang="en-US" sz="1400" b="1" dirty="0">
                <a:latin typeface="Athanasius" pitchFamily="2" charset="0"/>
              </a:rPr>
              <a:t> </a:t>
            </a:r>
            <a:r>
              <a:rPr lang="en-US" sz="1400" b="1" dirty="0" err="1">
                <a:latin typeface="Athanasius" pitchFamily="2" charset="0"/>
              </a:rPr>
              <a:t>eqbe</a:t>
            </a:r>
            <a:r>
              <a:rPr lang="en-US" sz="1400" b="1" dirty="0">
                <a:latin typeface="Athanasius" pitchFamily="2" charset="0"/>
              </a:rPr>
              <a:t> </a:t>
            </a:r>
            <a:r>
              <a:rPr lang="en-US" sz="1400" b="1" dirty="0" err="1">
                <a:latin typeface="Athanasius" pitchFamily="2" charset="0"/>
              </a:rPr>
              <a:t>nounobi</a:t>
            </a:r>
            <a:r>
              <a:rPr lang="en-US" sz="1400" b="1" dirty="0">
                <a:latin typeface="Athanasius" pitchFamily="2" charset="0"/>
              </a:rPr>
              <a:t> &gt; </a:t>
            </a:r>
            <a:r>
              <a:rPr lang="en-US" sz="1400" b="1" dirty="0" err="1">
                <a:latin typeface="Athanasius" pitchFamily="2" charset="0"/>
              </a:rPr>
              <a:t>vheqmoc</a:t>
            </a:r>
            <a:r>
              <a:rPr lang="en-US" sz="1400" b="1" dirty="0">
                <a:latin typeface="Athanasius" pitchFamily="2" charset="0"/>
              </a:rPr>
              <a:t>; `</a:t>
            </a:r>
            <a:r>
              <a:rPr lang="en-US" sz="1400" b="1" dirty="0" err="1">
                <a:latin typeface="Athanasius" pitchFamily="2" charset="0"/>
              </a:rPr>
              <a:t>èmmoi</a:t>
            </a:r>
            <a:r>
              <a:rPr lang="en-US" sz="1400" b="1" dirty="0">
                <a:latin typeface="Athanasius" pitchFamily="2" charset="0"/>
              </a:rPr>
              <a:t> `</a:t>
            </a:r>
            <a:r>
              <a:rPr lang="en-US" sz="1400" b="1" dirty="0" err="1">
                <a:latin typeface="Athanasius" pitchFamily="2" charset="0"/>
              </a:rPr>
              <a:t>èfmoc</a:t>
            </a:r>
            <a:r>
              <a:rPr lang="en-US" sz="1400" b="1" dirty="0">
                <a:latin typeface="Athanasius" pitchFamily="2" charset="0"/>
              </a:rPr>
              <a:t>; `</a:t>
            </a:r>
            <a:r>
              <a:rPr lang="en-US" sz="1400" b="1" dirty="0" err="1">
                <a:latin typeface="Athanasius" pitchFamily="2" charset="0"/>
              </a:rPr>
              <a:t>èmpakeiwt</a:t>
            </a:r>
            <a:r>
              <a:rPr lang="en-US" sz="1400" b="1" dirty="0">
                <a:latin typeface="Athanasius" pitchFamily="2" charset="0"/>
              </a:rPr>
              <a:t> &gt; `</a:t>
            </a:r>
            <a:r>
              <a:rPr lang="en-US" sz="1400" b="1" dirty="0" err="1">
                <a:latin typeface="Athanasius" pitchFamily="2" charset="0"/>
              </a:rPr>
              <a:t>èene</a:t>
            </a:r>
            <a:r>
              <a:rPr lang="en-US" sz="1400" b="1" dirty="0">
                <a:latin typeface="Athanasius" pitchFamily="2" charset="0"/>
              </a:rPr>
              <a:t> `</a:t>
            </a:r>
            <a:r>
              <a:rPr lang="en-US" sz="1400" b="1" dirty="0" err="1">
                <a:latin typeface="Athanasius" pitchFamily="2" charset="0"/>
              </a:rPr>
              <a:t>èmpi`èiri</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 `</a:t>
            </a:r>
            <a:r>
              <a:rPr lang="en-US" sz="1400" b="1" dirty="0" err="1">
                <a:latin typeface="Athanasius" pitchFamily="2" charset="0"/>
              </a:rPr>
              <a:t>ènni`è</a:t>
            </a:r>
            <a:r>
              <a:rPr lang="en-US" sz="1400" b="1" dirty="0">
                <a:latin typeface="Athanasius" pitchFamily="2" charset="0"/>
              </a:rPr>
              <a:t>\</a:t>
            </a:r>
            <a:r>
              <a:rPr lang="en-US" sz="1400" b="1" dirty="0" err="1">
                <a:latin typeface="Athanasius" pitchFamily="2" charset="0"/>
              </a:rPr>
              <a:t>bhou`èi</a:t>
            </a:r>
            <a:r>
              <a:rPr lang="en-US" sz="1400" b="1" dirty="0">
                <a:latin typeface="Athanasius" pitchFamily="2" charset="0"/>
              </a:rPr>
              <a:t> `</a:t>
            </a:r>
            <a:r>
              <a:rPr lang="en-US" sz="1400" b="1" dirty="0" err="1">
                <a:latin typeface="Athanasius" pitchFamily="2" charset="0"/>
              </a:rPr>
              <a:t>èn`è'rhi</a:t>
            </a:r>
            <a:r>
              <a:rPr lang="en-US" sz="1400" b="1" dirty="0">
                <a:latin typeface="Athanasius" pitchFamily="2" charset="0"/>
              </a:rPr>
              <a:t> `</a:t>
            </a:r>
            <a:r>
              <a:rPr lang="en-US" sz="1400" b="1" dirty="0" err="1">
                <a:latin typeface="Athanasius" pitchFamily="2" charset="0"/>
              </a:rPr>
              <a:t>èn'htou</a:t>
            </a:r>
            <a:r>
              <a:rPr lang="en-US" sz="1400" b="1" dirty="0">
                <a:latin typeface="Athanasius" pitchFamily="2" charset="0"/>
              </a:rPr>
              <a:t> </a:t>
            </a:r>
            <a:r>
              <a:rPr lang="en-US" sz="1400" b="1" dirty="0" err="1">
                <a:latin typeface="Athanasius" pitchFamily="2" charset="0"/>
              </a:rPr>
              <a:t>nh`èete</a:t>
            </a:r>
            <a:r>
              <a:rPr lang="en-US" sz="1400" b="1" dirty="0">
                <a:latin typeface="Athanasius" pitchFamily="2" charset="0"/>
              </a:rPr>
              <a:t> `</a:t>
            </a:r>
            <a:r>
              <a:rPr lang="en-US" sz="1400" b="1" dirty="0" err="1">
                <a:latin typeface="Athanasius" pitchFamily="2" charset="0"/>
              </a:rPr>
              <a:t>èmpikeouai</a:t>
            </a:r>
            <a:r>
              <a:rPr lang="en-US" sz="1400" b="1" dirty="0">
                <a:latin typeface="Athanasius" pitchFamily="2" charset="0"/>
              </a:rPr>
              <a:t> </a:t>
            </a:r>
            <a:r>
              <a:rPr lang="en-US" sz="1400" b="1" dirty="0" err="1">
                <a:latin typeface="Athanasius" pitchFamily="2" charset="0"/>
              </a:rPr>
              <a:t>aitou</a:t>
            </a:r>
            <a:r>
              <a:rPr lang="en-US" sz="1400" b="1" dirty="0">
                <a:latin typeface="Athanasius" pitchFamily="2" charset="0"/>
              </a:rPr>
              <a:t> &gt; ne `</a:t>
            </a:r>
            <a:r>
              <a:rPr lang="en-US" sz="1400" b="1" dirty="0" err="1">
                <a:latin typeface="Athanasius" pitchFamily="2" charset="0"/>
              </a:rPr>
              <a:t>èmmontou</a:t>
            </a:r>
            <a:r>
              <a:rPr lang="en-US" sz="1400" b="1" dirty="0">
                <a:latin typeface="Athanasius" pitchFamily="2" charset="0"/>
              </a:rPr>
              <a:t> nobi `</a:t>
            </a:r>
            <a:r>
              <a:rPr lang="en-US" sz="1400" b="1" dirty="0" err="1">
                <a:latin typeface="Athanasius" pitchFamily="2" charset="0"/>
              </a:rPr>
              <a:t>èmmau</a:t>
            </a:r>
            <a:r>
              <a:rPr lang="en-US" sz="1400" b="1" dirty="0">
                <a:latin typeface="Athanasius" pitchFamily="2" charset="0"/>
              </a:rPr>
              <a:t> </a:t>
            </a:r>
            <a:r>
              <a:rPr lang="en-US" sz="1400" b="1" dirty="0" err="1">
                <a:latin typeface="Athanasius" pitchFamily="2" charset="0"/>
              </a:rPr>
              <a:t>pe</a:t>
            </a:r>
            <a:r>
              <a:rPr lang="en-US" sz="1400" b="1" dirty="0">
                <a:latin typeface="Athanasius" pitchFamily="2" charset="0"/>
              </a:rPr>
              <a:t>&gt; ;</a:t>
            </a:r>
            <a:r>
              <a:rPr lang="en-US" sz="1400" b="1" dirty="0" err="1">
                <a:latin typeface="Athanasius" pitchFamily="2" charset="0"/>
              </a:rPr>
              <a:t>nou</a:t>
            </a:r>
            <a:r>
              <a:rPr lang="en-US" sz="1400" b="1" dirty="0">
                <a:latin typeface="Athanasius" pitchFamily="2" charset="0"/>
              </a:rPr>
              <a:t> de </a:t>
            </a:r>
            <a:r>
              <a:rPr lang="en-US" sz="1400" b="1" dirty="0" err="1">
                <a:latin typeface="Athanasius" pitchFamily="2" charset="0"/>
              </a:rPr>
              <a:t>aunau</a:t>
            </a:r>
            <a:r>
              <a:rPr lang="en-US" sz="1400" b="1" dirty="0">
                <a:latin typeface="Athanasius" pitchFamily="2" charset="0"/>
              </a:rPr>
              <a:t> </a:t>
            </a:r>
            <a:r>
              <a:rPr lang="en-US" sz="1400" b="1" dirty="0" err="1">
                <a:latin typeface="Athanasius" pitchFamily="2" charset="0"/>
              </a:rPr>
              <a:t>ouo</a:t>
            </a:r>
            <a:r>
              <a:rPr lang="en-US" sz="1400" b="1" dirty="0">
                <a:latin typeface="Athanasius" pitchFamily="2" charset="0"/>
              </a:rPr>
              <a:t>\ </a:t>
            </a:r>
            <a:r>
              <a:rPr lang="en-US" sz="1400" b="1" dirty="0" err="1">
                <a:latin typeface="Athanasius" pitchFamily="2" charset="0"/>
              </a:rPr>
              <a:t>aumectwi</a:t>
            </a:r>
            <a:r>
              <a:rPr lang="en-US" sz="1400" b="1" dirty="0">
                <a:latin typeface="Athanasius" pitchFamily="2" charset="0"/>
              </a:rPr>
              <a:t> </a:t>
            </a:r>
            <a:r>
              <a:rPr lang="en-US" sz="1400" b="1" dirty="0" err="1">
                <a:latin typeface="Athanasius" pitchFamily="2" charset="0"/>
              </a:rPr>
              <a:t>nem</a:t>
            </a:r>
            <a:r>
              <a:rPr lang="en-US" sz="1400" b="1" dirty="0">
                <a:latin typeface="Athanasius" pitchFamily="2" charset="0"/>
              </a:rPr>
              <a:t> </a:t>
            </a:r>
            <a:r>
              <a:rPr lang="en-US" sz="1400" b="1" dirty="0" err="1">
                <a:latin typeface="Athanasius" pitchFamily="2" charset="0"/>
              </a:rPr>
              <a:t>pakeiwt</a:t>
            </a:r>
            <a:r>
              <a:rPr lang="en-US" sz="1400" b="1" dirty="0">
                <a:latin typeface="Athanasius" pitchFamily="2" charset="0"/>
              </a:rPr>
              <a:t>. </a:t>
            </a:r>
            <a:r>
              <a:rPr lang="en-US" sz="1400" b="1" dirty="0" err="1">
                <a:latin typeface="Athanasius" pitchFamily="2" charset="0"/>
              </a:rPr>
              <a:t>Alla</a:t>
            </a:r>
            <a:r>
              <a:rPr lang="en-US" sz="1400" b="1" dirty="0">
                <a:latin typeface="Athanasius" pitchFamily="2" charset="0"/>
              </a:rPr>
              <a:t> \</a:t>
            </a:r>
            <a:r>
              <a:rPr lang="en-US" sz="1400" b="1" dirty="0" err="1">
                <a:latin typeface="Athanasius" pitchFamily="2" charset="0"/>
              </a:rPr>
              <a:t>ina</a:t>
            </a:r>
            <a:r>
              <a:rPr lang="en-US" sz="1400" b="1" dirty="0">
                <a:latin typeface="Athanasius" pitchFamily="2" charset="0"/>
              </a:rPr>
              <a:t> `</a:t>
            </a:r>
            <a:r>
              <a:rPr lang="en-US" sz="1400" b="1" dirty="0" err="1">
                <a:latin typeface="Athanasius" pitchFamily="2" charset="0"/>
              </a:rPr>
              <a:t>èntefjwk</a:t>
            </a:r>
            <a:r>
              <a:rPr lang="en-US" sz="1400" b="1" dirty="0">
                <a:latin typeface="Athanasius" pitchFamily="2" charset="0"/>
              </a:rPr>
              <a:t> `</a:t>
            </a:r>
            <a:r>
              <a:rPr lang="en-US" sz="1400" b="1" dirty="0" err="1">
                <a:latin typeface="Athanasius" pitchFamily="2" charset="0"/>
              </a:rPr>
              <a:t>èebol</a:t>
            </a:r>
            <a:r>
              <a:rPr lang="en-US" sz="1400" b="1" dirty="0">
                <a:latin typeface="Athanasius" pitchFamily="2" charset="0"/>
              </a:rPr>
              <a:t> `</a:t>
            </a:r>
            <a:r>
              <a:rPr lang="en-US" sz="1400" b="1" dirty="0" err="1">
                <a:latin typeface="Athanasius" pitchFamily="2" charset="0"/>
              </a:rPr>
              <a:t>ènje</a:t>
            </a:r>
            <a:r>
              <a:rPr lang="en-US" sz="1400" b="1" dirty="0">
                <a:latin typeface="Athanasius" pitchFamily="2" charset="0"/>
              </a:rPr>
              <a:t> </a:t>
            </a:r>
            <a:r>
              <a:rPr lang="en-US" sz="1400" b="1" dirty="0" err="1">
                <a:latin typeface="Athanasius" pitchFamily="2" charset="0"/>
              </a:rPr>
              <a:t>picaji</a:t>
            </a:r>
            <a:r>
              <a:rPr lang="en-US" sz="1400" b="1" dirty="0">
                <a:latin typeface="Athanasius" pitchFamily="2" charset="0"/>
              </a:rPr>
              <a:t> </a:t>
            </a:r>
            <a:r>
              <a:rPr lang="en-US" sz="1400" b="1" dirty="0" err="1">
                <a:latin typeface="Athanasius" pitchFamily="2" charset="0"/>
              </a:rPr>
              <a:t>et`èc'hout</a:t>
            </a:r>
            <a:r>
              <a:rPr lang="en-US" sz="1400" b="1" dirty="0">
                <a:latin typeface="Athanasius" pitchFamily="2" charset="0"/>
              </a:rPr>
              <a:t> \</a:t>
            </a:r>
            <a:r>
              <a:rPr lang="en-US" sz="1400" b="1" dirty="0" err="1">
                <a:latin typeface="Athanasius" pitchFamily="2" charset="0"/>
              </a:rPr>
              <a:t>ipounomoc</a:t>
            </a:r>
            <a:r>
              <a:rPr lang="en-US" sz="1400" b="1" dirty="0">
                <a:latin typeface="Athanasius" pitchFamily="2" charset="0"/>
              </a:rPr>
              <a:t> &gt; </a:t>
            </a:r>
            <a:r>
              <a:rPr lang="en-US" sz="1400" b="1" dirty="0" err="1">
                <a:latin typeface="Athanasius" pitchFamily="2" charset="0"/>
              </a:rPr>
              <a:t>je</a:t>
            </a:r>
            <a:r>
              <a:rPr lang="en-US" sz="1400" b="1" dirty="0">
                <a:latin typeface="Athanasius" pitchFamily="2" charset="0"/>
              </a:rPr>
              <a:t> </a:t>
            </a:r>
            <a:r>
              <a:rPr lang="en-US" sz="1400" b="1" dirty="0" err="1">
                <a:latin typeface="Athanasius" pitchFamily="2" charset="0"/>
              </a:rPr>
              <a:t>aumectwi</a:t>
            </a:r>
            <a:r>
              <a:rPr lang="en-US" sz="1400" b="1" dirty="0">
                <a:latin typeface="Athanasius" pitchFamily="2" charset="0"/>
              </a:rPr>
              <a:t> `</a:t>
            </a:r>
            <a:r>
              <a:rPr lang="en-US" sz="1400" b="1" dirty="0" err="1">
                <a:latin typeface="Athanasius" pitchFamily="2" charset="0"/>
              </a:rPr>
              <a:t>ènjinjh</a:t>
            </a:r>
            <a:r>
              <a:rPr lang="en-US" sz="1400" b="1" dirty="0">
                <a:latin typeface="Athanasius" pitchFamily="2" charset="0"/>
              </a:rPr>
              <a:t>. </a:t>
            </a:r>
            <a:r>
              <a:rPr lang="en-US" sz="1400" b="1" dirty="0" err="1">
                <a:solidFill>
                  <a:srgbClr val="C00000"/>
                </a:solidFill>
                <a:latin typeface="Athanasius" pitchFamily="2" charset="0"/>
              </a:rPr>
              <a:t>Ouw</a:t>
            </a:r>
            <a:r>
              <a:rPr lang="en-US" sz="1400" b="1" dirty="0">
                <a:solidFill>
                  <a:srgbClr val="C00000"/>
                </a:solidFill>
                <a:latin typeface="Athanasius" pitchFamily="2" charset="0"/>
              </a:rPr>
              <a:t>]t `</a:t>
            </a:r>
            <a:r>
              <a:rPr lang="en-US" sz="1400" b="1" dirty="0" err="1">
                <a:solidFill>
                  <a:srgbClr val="C00000"/>
                </a:solidFill>
                <a:latin typeface="Athanasius" pitchFamily="2" charset="0"/>
              </a:rPr>
              <a:t>mpieuaggelion</a:t>
            </a:r>
            <a:r>
              <a:rPr lang="en-US" sz="1400" b="1" dirty="0">
                <a:solidFill>
                  <a:srgbClr val="C00000"/>
                </a:solidFill>
                <a:latin typeface="Athanasius" pitchFamily="2" charset="0"/>
              </a:rPr>
              <a:t> </a:t>
            </a:r>
            <a:r>
              <a:rPr lang="en-US" sz="1400" b="1" dirty="0" err="1">
                <a:solidFill>
                  <a:srgbClr val="C00000"/>
                </a:solidFill>
                <a:latin typeface="Athanasius" pitchFamily="2" charset="0"/>
              </a:rPr>
              <a:t>eqouab</a:t>
            </a:r>
            <a:r>
              <a:rPr lang="en-US" sz="1400" b="1" dirty="0">
                <a:solidFill>
                  <a:srgbClr val="C00000"/>
                </a:solidFill>
                <a:latin typeface="Athanasius" pitchFamily="2" charset="0"/>
              </a:rPr>
              <a:t>. </a:t>
            </a:r>
          </a:p>
          <a:p>
            <a:pPr marL="0" indent="0" algn="just">
              <a:buNone/>
            </a:pPr>
            <a:endParaRPr lang="en-US" sz="800" b="1" dirty="0">
              <a:solidFill>
                <a:srgbClr val="C00000"/>
              </a:solidFill>
              <a:latin typeface="Athanasius" pitchFamily="2" charset="0"/>
            </a:endParaRPr>
          </a:p>
          <a:p>
            <a:pPr marL="0" indent="0" algn="just">
              <a:buNone/>
            </a:pPr>
            <a:r>
              <a:rPr lang="en-US" sz="1600" b="1" dirty="0">
                <a:solidFill>
                  <a:srgbClr val="C00000"/>
                </a:solidFill>
                <a:latin typeface="Athanasius" pitchFamily="2" charset="0"/>
              </a:rPr>
              <a:t>Do[a ci </a:t>
            </a:r>
            <a:r>
              <a:rPr lang="en-US" sz="1600" b="1" dirty="0" err="1">
                <a:solidFill>
                  <a:srgbClr val="C00000"/>
                </a:solidFill>
                <a:latin typeface="Athanasius" pitchFamily="2" charset="0"/>
              </a:rPr>
              <a:t>Kuri`e</a:t>
            </a:r>
            <a:r>
              <a:rPr lang="en-US" sz="16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5E5BBCA3-BCF7-47EB-A942-95D7DCA37F58}"/>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ABEE55F9-1D9F-4DE9-8A6B-F28E613AE693}"/>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57295851"/>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 sa superbe splendeur sise au sommet de la grasse vallée. C'est comme une figue mûre avant l'été: qui l'aperçoit aussitôt la saisit et l'avale. Ce jour-là, c'est le Seigneur </a:t>
            </a:r>
            <a:r>
              <a:rPr lang="fr-FR" sz="2800" b="1" dirty="0" err="1"/>
              <a:t>Sabaot</a:t>
            </a:r>
            <a:r>
              <a:rPr lang="fr-FR" sz="2800" b="1" dirty="0"/>
              <a:t> qui deviendra une couronne de splendeur et un superbe diadème pour le reste de son peuple, un esprit de justice pour qui doit rendre la justice, et la force de ceux qui repoussent l'assaut aux portes. Eux aussi, ils ont été troublés par le vin,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من رجاء المجد تحت الجبل العالي، كمثل أساس التينة الذي ينظره</a:t>
            </a:r>
            <a:r>
              <a:rPr lang="ar-BH" sz="3600" b="1" dirty="0" err="1">
                <a:latin typeface="Times New Roman" panose="02020603050405020304" pitchFamily="18" charset="0"/>
              </a:rPr>
              <a:t>.</a:t>
            </a:r>
            <a:r>
              <a:rPr lang="ar-SA" sz="3600" b="1" dirty="0">
                <a:latin typeface="Times New Roman" panose="02020603050405020304" pitchFamily="18" charset="0"/>
              </a:rPr>
              <a:t> فقبل أن يتناوله ير</a:t>
            </a:r>
            <a:r>
              <a:rPr lang="ar-BH" sz="3600" b="1" dirty="0">
                <a:latin typeface="Times New Roman" panose="02020603050405020304" pitchFamily="18" charset="0"/>
              </a:rPr>
              <a:t>يد</a:t>
            </a:r>
            <a:r>
              <a:rPr lang="ar-SA" sz="3600" b="1" dirty="0">
                <a:latin typeface="Times New Roman" panose="02020603050405020304" pitchFamily="18" charset="0"/>
              </a:rPr>
              <a:t> ان يلتهمه. في ذلك اليوم يكون رب </a:t>
            </a:r>
            <a:r>
              <a:rPr lang="ar-SA" sz="3600" b="1" dirty="0" err="1">
                <a:latin typeface="Times New Roman" panose="02020603050405020304" pitchFamily="18" charset="0"/>
              </a:rPr>
              <a:t>الصباؤوت</a:t>
            </a:r>
            <a:r>
              <a:rPr lang="ar-SA" sz="3600" b="1" dirty="0">
                <a:latin typeface="Times New Roman" panose="02020603050405020304" pitchFamily="18" charset="0"/>
              </a:rPr>
              <a:t> إكليل رجاء المجد الذي ضفره لبقية شعبى، وتبقى روح محاكمة على محاكمة</a:t>
            </a:r>
            <a:r>
              <a:rPr lang="ar-BH" sz="3600" b="1" dirty="0" err="1">
                <a:latin typeface="Times New Roman" panose="02020603050405020304" pitchFamily="18" charset="0"/>
              </a:rPr>
              <a:t>،</a:t>
            </a:r>
            <a:r>
              <a:rPr lang="ar-SA" sz="3600" b="1" dirty="0">
                <a:latin typeface="Times New Roman" panose="02020603050405020304" pitchFamily="18" charset="0"/>
              </a:rPr>
              <a:t> وتمنع القوة عن الفساد</a:t>
            </a:r>
            <a:r>
              <a:rPr lang="ar-BH" sz="3600" b="1" dirty="0" err="1">
                <a:latin typeface="Times New Roman" panose="02020603050405020304" pitchFamily="18" charset="0"/>
              </a:rPr>
              <a:t>.</a:t>
            </a:r>
            <a:r>
              <a:rPr lang="ar-SA" sz="3600" b="1" dirty="0">
                <a:latin typeface="Times New Roman" panose="02020603050405020304" pitchFamily="18" charset="0"/>
              </a:rPr>
              <a:t> لأن هؤلاء ضالون من الخمر</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2764960258"/>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ont divagué sous l'effet de la boisson. Prêtre et prophète, ils ont été troublés par la boisson, ils ont été pris de vin, ils ont divagué sous l'effet de la boisson, ils ont été troublés dans leurs visions, ils ont divagué dans leurs sentences. Oui, toutes les tables sont couvertes de vomissements abjects, pas une place nette! A qui enseigne-t-il la leçon? A qui explique-t-il la doctrine? A des enfants à peine sevrés, à peine éloignés de la mamelle,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 وتائهون من </a:t>
            </a:r>
            <a:r>
              <a:rPr lang="ar-SA" sz="3600" b="1" dirty="0" err="1">
                <a:latin typeface="Times New Roman" panose="02020603050405020304" pitchFamily="18" charset="0"/>
              </a:rPr>
              <a:t>المسكر.</a:t>
            </a:r>
            <a:r>
              <a:rPr lang="ar-SA" sz="3600" b="1" dirty="0">
                <a:latin typeface="Times New Roman" panose="02020603050405020304" pitchFamily="18" charset="0"/>
              </a:rPr>
              <a:t> الكاهن والنبي ترنحا من الخمر وأضربا من سكر المسكر وضلا</a:t>
            </a:r>
            <a:r>
              <a:rPr lang="ar-BH" sz="3600" b="1" dirty="0" err="1">
                <a:latin typeface="Times New Roman" panose="02020603050405020304" pitchFamily="18" charset="0"/>
              </a:rPr>
              <a:t>.</a:t>
            </a:r>
            <a:r>
              <a:rPr lang="ar-SA" sz="3600" b="1" dirty="0">
                <a:latin typeface="Times New Roman" panose="02020603050405020304" pitchFamily="18" charset="0"/>
              </a:rPr>
              <a:t> وهذا هو حلم اللعنة تأكل مشورتهم</a:t>
            </a:r>
            <a:r>
              <a:rPr lang="ar-BH" sz="3600" b="1" dirty="0">
                <a:latin typeface="Times New Roman" panose="02020603050405020304" pitchFamily="18" charset="0"/>
              </a:rPr>
              <a:t>، مشورتهم</a:t>
            </a:r>
            <a:r>
              <a:rPr lang="ar-SA" sz="3600" b="1" dirty="0">
                <a:latin typeface="Times New Roman" panose="02020603050405020304" pitchFamily="18" charset="0"/>
              </a:rPr>
              <a:t> التي هي جور. على من تقولتم الشر؟ وعلى من جدفتم؟ أعلى المفطومين عن لبنهم، المفصولين عن </a:t>
            </a:r>
            <a:r>
              <a:rPr lang="ar-SA" sz="3600" b="1" dirty="0" err="1">
                <a:latin typeface="Times New Roman" panose="02020603050405020304" pitchFamily="18" charset="0"/>
              </a:rPr>
              <a:t>ثديهم؟</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705013121"/>
      </p:ext>
    </p:extLst>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quand il dit: ordre sur ordre, règle sur règle, un peu par ci un peu par là. Oui, c'est par des lèvres bégayantes et dans une langue étrangère qu'il parlera à ce peuple. Il leur avait dit: «Voici le repos! Donnez le repos à l'accablé: ceci est un endroit tranquille.» Mais ils n'ont pas voulu écouter. Aussi le Seigneur va leur parler ainsi: ordre sur ordre, règle sur règle, un peu par ci un peu par là, afin qu'en marchant ils tombent à la renverse,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 انتظروا شدة على شدة، عن</a:t>
            </a:r>
            <a:r>
              <a:rPr lang="fr-FR" sz="3600" b="1" dirty="0">
                <a:latin typeface="Times New Roman" panose="02020603050405020304" pitchFamily="18" charset="0"/>
              </a:rPr>
              <a:t> </a:t>
            </a:r>
            <a:r>
              <a:rPr lang="ar-SA" sz="3600" b="1" dirty="0">
                <a:latin typeface="Times New Roman" panose="02020603050405020304" pitchFamily="18" charset="0"/>
              </a:rPr>
              <a:t>قليل وبعد قليل</a:t>
            </a:r>
            <a:r>
              <a:rPr lang="ar-BH" sz="3600" b="1" dirty="0" err="1">
                <a:latin typeface="Times New Roman" panose="02020603050405020304" pitchFamily="18" charset="0"/>
              </a:rPr>
              <a:t>.</a:t>
            </a:r>
            <a:r>
              <a:rPr lang="ar-SA" sz="3600" b="1" dirty="0">
                <a:latin typeface="Times New Roman" panose="02020603050405020304" pitchFamily="18" charset="0"/>
              </a:rPr>
              <a:t> من أجل شتيمة الشفاه</a:t>
            </a:r>
            <a:r>
              <a:rPr lang="ar-BH" sz="3600" b="1" dirty="0" err="1">
                <a:latin typeface="Times New Roman" panose="02020603050405020304" pitchFamily="18" charset="0"/>
              </a:rPr>
              <a:t>.</a:t>
            </a:r>
            <a:r>
              <a:rPr lang="ar-SA" sz="3600" b="1" dirty="0">
                <a:latin typeface="Times New Roman" panose="02020603050405020304" pitchFamily="18" charset="0"/>
              </a:rPr>
              <a:t> وأيضاً يتكلمون مع هذا الشعب بلسان دغل القائلين له</a:t>
            </a:r>
            <a:r>
              <a:rPr lang="ar-BH" sz="3600" b="1" dirty="0" err="1">
                <a:latin typeface="Times New Roman" panose="02020603050405020304" pitchFamily="18" charset="0"/>
              </a:rPr>
              <a:t>:</a:t>
            </a:r>
            <a:r>
              <a:rPr lang="ar-SA" sz="3600" b="1" dirty="0">
                <a:latin typeface="Times New Roman" panose="02020603050405020304" pitchFamily="18" charset="0"/>
              </a:rPr>
              <a:t> أن هذا هو راحة</a:t>
            </a:r>
            <a:r>
              <a:rPr lang="ar-BH" sz="3600" b="1" dirty="0">
                <a:latin typeface="Times New Roman" panose="02020603050405020304" pitchFamily="18" charset="0"/>
              </a:rPr>
              <a:t> </a:t>
            </a:r>
            <a:r>
              <a:rPr lang="ar-SA" sz="3600" b="1" dirty="0">
                <a:latin typeface="Times New Roman" panose="02020603050405020304" pitchFamily="18" charset="0"/>
              </a:rPr>
              <a:t>الجياع، وهذا هو </a:t>
            </a:r>
            <a:r>
              <a:rPr lang="ar-SA" sz="3600" b="1" dirty="0" err="1">
                <a:latin typeface="Times New Roman" panose="02020603050405020304" pitchFamily="18" charset="0"/>
              </a:rPr>
              <a:t>إنحطام</a:t>
            </a:r>
            <a:r>
              <a:rPr lang="ar-SA" sz="3600" b="1" dirty="0">
                <a:latin typeface="Times New Roman" panose="02020603050405020304" pitchFamily="18" charset="0"/>
              </a:rPr>
              <a:t>، ولم يريدوا أن يسمعوا</a:t>
            </a:r>
            <a:r>
              <a:rPr lang="ar-BH" sz="3600" b="1" dirty="0" err="1">
                <a:latin typeface="Times New Roman" panose="02020603050405020304" pitchFamily="18" charset="0"/>
              </a:rPr>
              <a:t>.</a:t>
            </a:r>
            <a:r>
              <a:rPr lang="ar-SA" sz="3600" b="1" dirty="0">
                <a:latin typeface="Times New Roman" panose="02020603050405020304" pitchFamily="18" charset="0"/>
              </a:rPr>
              <a:t> ستكون لهم كلمة الرب الإله ضيق على ضيق</a:t>
            </a:r>
            <a:r>
              <a:rPr lang="ar-BH" sz="3600" b="1" dirty="0" err="1">
                <a:latin typeface="Times New Roman" panose="02020603050405020304" pitchFamily="18" charset="0"/>
              </a:rPr>
              <a:t>،</a:t>
            </a:r>
            <a:r>
              <a:rPr lang="ar-SA" sz="3600" b="1" dirty="0">
                <a:latin typeface="Times New Roman" panose="02020603050405020304" pitchFamily="18" charset="0"/>
              </a:rPr>
              <a:t> ورجاء على رجاء</a:t>
            </a:r>
            <a:r>
              <a:rPr lang="ar-BH" sz="3600" b="1" dirty="0" err="1">
                <a:latin typeface="Times New Roman" panose="02020603050405020304" pitchFamily="18" charset="0"/>
              </a:rPr>
              <a:t>،</a:t>
            </a:r>
            <a:r>
              <a:rPr lang="ar-SA" sz="3600" b="1" dirty="0">
                <a:latin typeface="Times New Roman" panose="02020603050405020304" pitchFamily="18" charset="0"/>
              </a:rPr>
              <a:t> عن قليل وبعد قليل</a:t>
            </a:r>
            <a:r>
              <a:rPr lang="ar-BH" sz="3600" b="1" dirty="0" err="1">
                <a:latin typeface="Times New Roman" panose="02020603050405020304" pitchFamily="18" charset="0"/>
              </a:rPr>
              <a:t>.</a:t>
            </a:r>
            <a:r>
              <a:rPr lang="ar-SA" sz="3600" b="1" dirty="0">
                <a:latin typeface="Times New Roman" panose="02020603050405020304" pitchFamily="18" charset="0"/>
              </a:rPr>
              <a:t> لكي يذهبوا ويسقط كثيراً منهم إلى الوراء</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18889903"/>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qu'ils soient brisés, pris au piège, emprisonnés. C'est pourquoi, écoutez la parole du Seigneur, hommes insolents, gouverneurs de ce peuple qui est à Jérusalem. Vous avez dit: «Nous avons conclu une alliance avec la mort, avec le shéol nous avons fait un pacte. Quant au fléau menaçant, il passera sans nous atteindre, car nous avons fait du mensonge notre refuge, et dans la fausseté nous nous sommes cachés.»</a:t>
            </a:r>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a:t>
            </a:r>
            <a:r>
              <a:rPr lang="ar-BH" sz="3600" b="1" dirty="0">
                <a:latin typeface="Times New Roman" panose="02020603050405020304" pitchFamily="18" charset="0"/>
              </a:rPr>
              <a:t>ي</a:t>
            </a:r>
            <a:r>
              <a:rPr lang="ar-SA" sz="3600" b="1" dirty="0">
                <a:latin typeface="Times New Roman" panose="02020603050405020304" pitchFamily="18" charset="0"/>
              </a:rPr>
              <a:t>تضايقوا وينكسروا ويهلكوا</a:t>
            </a:r>
            <a:r>
              <a:rPr lang="ar-BH" sz="3600" b="1" dirty="0" err="1">
                <a:latin typeface="Times New Roman" panose="02020603050405020304" pitchFamily="18" charset="0"/>
              </a:rPr>
              <a:t>.</a:t>
            </a:r>
            <a:r>
              <a:rPr lang="ar-SA" sz="3600" b="1" dirty="0">
                <a:latin typeface="Times New Roman" panose="02020603050405020304" pitchFamily="18" charset="0"/>
              </a:rPr>
              <a:t> من أجل هذا </a:t>
            </a:r>
            <a:r>
              <a:rPr lang="ar-SA" sz="3600" b="1" dirty="0" err="1">
                <a:latin typeface="Times New Roman" panose="02020603050405020304" pitchFamily="18" charset="0"/>
              </a:rPr>
              <a:t>إسمعوا</a:t>
            </a:r>
            <a:r>
              <a:rPr lang="ar-SA" sz="3600" b="1" dirty="0">
                <a:latin typeface="Times New Roman" panose="02020603050405020304" pitchFamily="18" charset="0"/>
              </a:rPr>
              <a:t> قول الرب ايها الرجال العتاة، المتسلطون على هذا الشعب الذي في أورشليم</a:t>
            </a:r>
            <a:r>
              <a:rPr lang="ar-BH" sz="3600" b="1" dirty="0" err="1">
                <a:latin typeface="Times New Roman" panose="02020603050405020304" pitchFamily="18" charset="0"/>
              </a:rPr>
              <a:t>،</a:t>
            </a:r>
            <a:r>
              <a:rPr lang="ar-SA" sz="3600" b="1" dirty="0">
                <a:latin typeface="Times New Roman" panose="02020603050405020304" pitchFamily="18" charset="0"/>
              </a:rPr>
              <a:t> لأنكم قلتم قد قررنا عهداً مع الجحيم، وميثاقا مع الموت</a:t>
            </a:r>
            <a:r>
              <a:rPr lang="ar-BH" sz="3600" b="1" dirty="0" err="1">
                <a:latin typeface="Times New Roman" panose="02020603050405020304" pitchFamily="18" charset="0"/>
              </a:rPr>
              <a:t>.</a:t>
            </a:r>
            <a:r>
              <a:rPr lang="ar-SA" sz="3600" b="1" dirty="0">
                <a:latin typeface="Times New Roman" panose="02020603050405020304" pitchFamily="18" charset="0"/>
              </a:rPr>
              <a:t> وإذا ما هب الريح العاصف من جهتنا لا يعبر علينا، لأننا قد جعلنا الكذب رجاءنا. وفي الكذب </a:t>
            </a:r>
            <a:r>
              <a:rPr lang="ar-BH" sz="3600" b="1" dirty="0">
                <a:latin typeface="Times New Roman" panose="02020603050405020304" pitchFamily="18" charset="0"/>
              </a:rPr>
              <a:t>إ</a:t>
            </a:r>
            <a:r>
              <a:rPr lang="ar-SA" sz="3600" b="1" dirty="0" err="1">
                <a:latin typeface="Times New Roman" panose="02020603050405020304" pitchFamily="18" charset="0"/>
              </a:rPr>
              <a:t>ستترنا</a:t>
            </a:r>
            <a:r>
              <a:rPr lang="ar-SA" sz="3600" b="1" dirty="0">
                <a:latin typeface="Times New Roman" panose="02020603050405020304" pitchFamily="18" charset="0"/>
              </a:rPr>
              <a:t>.</a:t>
            </a:r>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a:t>
            </a:r>
            <a:r>
              <a:rPr lang="ar-BH" sz="3600" b="1" i="1" dirty="0">
                <a:solidFill>
                  <a:srgbClr val="C00000"/>
                </a:solidFill>
                <a:latin typeface="Times New Roman" panose="02020603050405020304" pitchFamily="18" charset="0"/>
              </a:rPr>
              <a:t>ً</a:t>
            </a:r>
            <a:r>
              <a:rPr lang="ar-SA" sz="3600" b="1" i="1" dirty="0">
                <a:solidFill>
                  <a:srgbClr val="C00000"/>
                </a:solidFill>
                <a:latin typeface="Times New Roman" panose="02020603050405020304" pitchFamily="18" charset="0"/>
              </a:rPr>
              <a:t>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95447665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2987534961"/>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243873589"/>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11</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الحادية عشر من ليلة الجمعة  العظيمة</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779779234"/>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3642299"/>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938620927"/>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6785792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20637" y="1412776"/>
            <a:ext cx="11305256" cy="2160240"/>
          </a:xfrm>
          <a:prstGeom prst="rect">
            <a:avLst/>
          </a:prstGeom>
        </p:spPr>
        <p:txBody>
          <a:bodyPr vert="horz" lIns="91440" tIns="45720" rIns="91440" bIns="45720" rtlCol="0" anchor="ctr">
            <a:noAutofit/>
          </a:bodyPr>
          <a:lstStyle/>
          <a:p>
            <a:pPr algn="ctr"/>
            <a:endParaRPr lang="fr-FR" sz="2000" dirty="0">
              <a:solidFill>
                <a:srgbClr val="C00000"/>
              </a:solidFill>
              <a:latin typeface="Arial" panose="020B0604020202020204" pitchFamily="34" charset="0"/>
            </a:endParaRP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200" b="1" dirty="0">
                <a:solidFill>
                  <a:srgbClr val="C00000"/>
                </a:solidFill>
                <a:latin typeface="Castellar" panose="020A0402060406010301" pitchFamily="18" charset="0"/>
              </a:rPr>
              <a:t>Prière De la veille du Vendredi saint</a:t>
            </a:r>
          </a:p>
          <a:p>
            <a:r>
              <a:rPr lang="ar-SA" b="1" dirty="0">
                <a:solidFill>
                  <a:srgbClr val="C00000"/>
                </a:solidFill>
                <a:latin typeface="Times New Roman" panose="02020603050405020304" pitchFamily="18" charset="0"/>
              </a:rPr>
              <a:t>صلوات ليلة الجمعة العظيمة</a:t>
            </a:r>
            <a:r>
              <a:rPr lang="fr-FR" sz="4000" b="1" dirty="0">
                <a:solidFill>
                  <a:srgbClr val="C00000"/>
                </a:solidFill>
                <a:latin typeface="NewCaledoniaLTStd-SemiBd"/>
              </a:rPr>
              <a:t>	</a:t>
            </a:r>
            <a:endParaRPr lang="fr-FR" sz="1800" dirty="0">
              <a:solidFill>
                <a:srgbClr val="C00000"/>
              </a:solidFill>
              <a:latin typeface="Arial" panose="020B0604020202020204" pitchFamily="34" charset="0"/>
            </a:endParaRPr>
          </a:p>
          <a:p>
            <a:endParaRPr lang="fr-FR" sz="3200" b="1" dirty="0">
              <a:solidFill>
                <a:srgbClr val="C00000"/>
              </a:solidFill>
              <a:latin typeface="Castellar" panose="020A0402060406010301" pitchFamily="18" charset="0"/>
            </a:endParaRPr>
          </a:p>
        </p:txBody>
      </p:sp>
      <p:sp>
        <p:nvSpPr>
          <p:cNvPr id="4" name="Espace réservé du contenu 2">
            <a:extLst>
              <a:ext uri="{FF2B5EF4-FFF2-40B4-BE49-F238E27FC236}">
                <a16:creationId xmlns:a16="http://schemas.microsoft.com/office/drawing/2014/main" id="{DF765162-D062-42A3-9A05-B8C1A03F4F21}"/>
              </a:ext>
            </a:extLst>
          </p:cNvPr>
          <p:cNvSpPr txBox="1">
            <a:spLocks/>
          </p:cNvSpPr>
          <p:nvPr/>
        </p:nvSpPr>
        <p:spPr>
          <a:xfrm>
            <a:off x="802889" y="2575445"/>
            <a:ext cx="5270376" cy="3805883"/>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3" action="ppaction://hlinksldjump"/>
              </a:rPr>
              <a:t>1</a:t>
            </a:r>
            <a:r>
              <a:rPr lang="fr-FR" sz="2800" b="1" baseline="30000" dirty="0">
                <a:solidFill>
                  <a:schemeClr val="tx1"/>
                </a:solidFill>
                <a:hlinkClick r:id="rId3" action="ppaction://hlinksldjump"/>
              </a:rPr>
              <a:t>ère</a:t>
            </a:r>
            <a:r>
              <a:rPr lang="fr-FR" sz="2800" b="1" dirty="0">
                <a:solidFill>
                  <a:schemeClr val="tx1"/>
                </a:solidFill>
                <a:hlinkClick r:id="rId3"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4" action="ppaction://hlinksldjump"/>
              </a:rPr>
              <a:t>3</a:t>
            </a:r>
            <a:r>
              <a:rPr lang="fr-FR" sz="2800" b="1" baseline="30000" dirty="0">
                <a:solidFill>
                  <a:schemeClr val="tx1"/>
                </a:solidFill>
                <a:hlinkClick r:id="rId4" action="ppaction://hlinksldjump"/>
              </a:rPr>
              <a:t>ème</a:t>
            </a:r>
            <a:r>
              <a:rPr lang="fr-FR" sz="2800" b="1" dirty="0">
                <a:solidFill>
                  <a:schemeClr val="tx1"/>
                </a:solidFill>
                <a:hlinkClick r:id="rId4"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5" action="ppaction://hlinksldjump"/>
              </a:rPr>
              <a:t>6</a:t>
            </a:r>
            <a:r>
              <a:rPr lang="fr-FR" sz="2800" b="1" baseline="30000" dirty="0">
                <a:solidFill>
                  <a:schemeClr val="tx1"/>
                </a:solidFill>
                <a:hlinkClick r:id="rId5" action="ppaction://hlinksldjump"/>
              </a:rPr>
              <a:t>ème</a:t>
            </a:r>
            <a:r>
              <a:rPr lang="fr-FR" sz="2800" b="1" dirty="0">
                <a:solidFill>
                  <a:schemeClr val="tx1"/>
                </a:solidFill>
                <a:hlinkClick r:id="rId5"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6" action="ppaction://hlinksldjump"/>
              </a:rPr>
              <a:t>9</a:t>
            </a:r>
            <a:r>
              <a:rPr lang="fr-FR" sz="2800" b="1" baseline="30000" dirty="0">
                <a:solidFill>
                  <a:schemeClr val="tx1"/>
                </a:solidFill>
                <a:hlinkClick r:id="rId6" action="ppaction://hlinksldjump"/>
              </a:rPr>
              <a:t>ème</a:t>
            </a:r>
            <a:r>
              <a:rPr lang="fr-FR" sz="2800" b="1" dirty="0">
                <a:solidFill>
                  <a:schemeClr val="tx1"/>
                </a:solidFill>
                <a:hlinkClick r:id="rId6"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7" action="ppaction://hlinksldjump"/>
              </a:rPr>
              <a:t>11</a:t>
            </a:r>
            <a:r>
              <a:rPr lang="fr-FR" sz="2800" b="1" baseline="30000" dirty="0">
                <a:solidFill>
                  <a:schemeClr val="tx1"/>
                </a:solidFill>
                <a:hlinkClick r:id="rId7" action="ppaction://hlinksldjump"/>
              </a:rPr>
              <a:t>ème</a:t>
            </a:r>
            <a:r>
              <a:rPr lang="fr-FR" sz="2800" b="1" dirty="0">
                <a:solidFill>
                  <a:schemeClr val="tx1"/>
                </a:solidFill>
                <a:hlinkClick r:id="rId7" action="ppaction://hlinksldjump"/>
              </a:rPr>
              <a:t> heure</a:t>
            </a:r>
            <a:endParaRPr lang="fr-FR" sz="2800" b="1" dirty="0">
              <a:solidFill>
                <a:schemeClr val="tx1"/>
              </a:solidFill>
            </a:endParaRPr>
          </a:p>
          <a:p>
            <a:pPr algn="l">
              <a:buFont typeface="Wingdings" panose="05000000000000000000" pitchFamily="2" charset="2"/>
              <a:buChar char="v"/>
            </a:pPr>
            <a:r>
              <a:rPr lang="fr-FR" sz="2800" b="1" dirty="0">
                <a:solidFill>
                  <a:schemeClr val="tx1"/>
                </a:solidFill>
              </a:rPr>
              <a:t> </a:t>
            </a:r>
            <a:r>
              <a:rPr lang="fr-FR" sz="2800" b="1" dirty="0">
                <a:solidFill>
                  <a:schemeClr val="tx1"/>
                </a:solidFill>
                <a:hlinkClick r:id="rId8" action="ppaction://hlinksldjump"/>
              </a:rPr>
              <a:t>Litanies</a:t>
            </a:r>
            <a:endParaRPr lang="fr-FR" sz="2800" b="1" dirty="0">
              <a:solidFill>
                <a:schemeClr val="tx1"/>
              </a:solidFill>
            </a:endParaRPr>
          </a:p>
        </p:txBody>
      </p:sp>
    </p:spTree>
    <p:extLst>
      <p:ext uri="{BB962C8B-B14F-4D97-AF65-F5344CB8AC3E}">
        <p14:creationId xmlns:p14="http://schemas.microsoft.com/office/powerpoint/2010/main" val="25121488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lnSpcReduction="10000"/>
          </a:bodyPr>
          <a:lstStyle/>
          <a:p>
            <a:pPr marL="0" indent="0" algn="ctr">
              <a:buNone/>
            </a:pPr>
            <a:r>
              <a:rPr lang="pt-BR" sz="1700" b="1" dirty="0">
                <a:solidFill>
                  <a:srgbClr val="C00000"/>
                </a:solidFill>
                <a:latin typeface="Athanasius" pitchFamily="2" charset="0"/>
              </a:rPr>
              <a:t>Iwannhn  Kev i/g/ &gt; l/g/ ]/b/l/ nem i/d/ &gt;a/-k/e</a:t>
            </a:r>
          </a:p>
          <a:p>
            <a:pPr marL="0" indent="0" algn="just">
              <a:buNone/>
            </a:pPr>
            <a:r>
              <a:rPr lang="en-US" sz="1500" b="1" dirty="0">
                <a:latin typeface="Athanasius" pitchFamily="2" charset="0"/>
              </a:rPr>
              <a:t>E]</a:t>
            </a:r>
            <a:r>
              <a:rPr lang="en-US" sz="1500" b="1" dirty="0" err="1">
                <a:latin typeface="Athanasius" pitchFamily="2" charset="0"/>
              </a:rPr>
              <a:t>wp</a:t>
            </a:r>
            <a:r>
              <a:rPr lang="en-US" sz="1500" b="1" dirty="0">
                <a:latin typeface="Athanasius" pitchFamily="2" charset="0"/>
              </a:rPr>
              <a:t> de </a:t>
            </a:r>
            <a:r>
              <a:rPr lang="en-US" sz="1500" b="1" dirty="0" err="1">
                <a:latin typeface="Athanasius" pitchFamily="2" charset="0"/>
              </a:rPr>
              <a:t>af</a:t>
            </a:r>
            <a:r>
              <a:rPr lang="en-US" sz="1500" b="1" dirty="0">
                <a:latin typeface="Athanasius" pitchFamily="2" charset="0"/>
              </a:rPr>
              <a:t>]</a:t>
            </a:r>
            <a:r>
              <a:rPr lang="en-US" sz="1500" b="1" dirty="0" err="1">
                <a:latin typeface="Athanasius" pitchFamily="2" charset="0"/>
              </a:rPr>
              <a:t>an`èi</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piparaklhtoc</a:t>
            </a:r>
            <a:r>
              <a:rPr lang="en-US" sz="1500" b="1" dirty="0">
                <a:latin typeface="Athanasius" pitchFamily="2" charset="0"/>
              </a:rPr>
              <a:t> </a:t>
            </a:r>
            <a:r>
              <a:rPr lang="en-US" sz="1500" b="1" dirty="0" err="1">
                <a:latin typeface="Athanasius" pitchFamily="2" charset="0"/>
              </a:rPr>
              <a:t>vh</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èe;naouorpf</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èebol</a:t>
            </a:r>
            <a:r>
              <a:rPr lang="en-US" sz="1500" b="1" dirty="0">
                <a:latin typeface="Athanasius" pitchFamily="2" charset="0"/>
              </a:rPr>
              <a:t>\</a:t>
            </a:r>
            <a:r>
              <a:rPr lang="en-US" sz="1500" b="1" dirty="0" err="1">
                <a:latin typeface="Athanasius" pitchFamily="2" charset="0"/>
              </a:rPr>
              <a:t>itotf</a:t>
            </a:r>
            <a:r>
              <a:rPr lang="en-US" sz="1500" b="1" dirty="0">
                <a:latin typeface="Athanasius" pitchFamily="2" charset="0"/>
              </a:rPr>
              <a:t> `</a:t>
            </a:r>
            <a:r>
              <a:rPr lang="en-US" sz="1500" b="1" dirty="0" err="1">
                <a:latin typeface="Athanasius" pitchFamily="2" charset="0"/>
              </a:rPr>
              <a:t>èmpaiwt</a:t>
            </a:r>
            <a:r>
              <a:rPr lang="en-US" sz="1500" b="1" dirty="0">
                <a:latin typeface="Athanasius" pitchFamily="2" charset="0"/>
              </a:rPr>
              <a:t> &gt; Pip/n/a/ `</a:t>
            </a:r>
            <a:r>
              <a:rPr lang="en-US" sz="1500" b="1" dirty="0" err="1">
                <a:latin typeface="Athanasius" pitchFamily="2" charset="0"/>
              </a:rPr>
              <a:t>ènte</a:t>
            </a:r>
            <a:r>
              <a:rPr lang="en-US" sz="1500" b="1" dirty="0">
                <a:latin typeface="Athanasius" pitchFamily="2" charset="0"/>
              </a:rPr>
              <a:t> ;</a:t>
            </a:r>
            <a:r>
              <a:rPr lang="en-US" sz="1500" b="1" dirty="0" err="1">
                <a:latin typeface="Athanasius" pitchFamily="2" charset="0"/>
              </a:rPr>
              <a:t>meqmhi</a:t>
            </a:r>
            <a:r>
              <a:rPr lang="en-US" sz="1500" b="1" dirty="0">
                <a:latin typeface="Athanasius" pitchFamily="2" charset="0"/>
              </a:rPr>
              <a:t> </a:t>
            </a:r>
            <a:r>
              <a:rPr lang="en-US" sz="1500" b="1" dirty="0" err="1">
                <a:latin typeface="Athanasius" pitchFamily="2" charset="0"/>
              </a:rPr>
              <a:t>vheqnhou</a:t>
            </a:r>
            <a:r>
              <a:rPr lang="en-US" sz="1500" b="1" dirty="0">
                <a:latin typeface="Athanasius" pitchFamily="2" charset="0"/>
              </a:rPr>
              <a:t> `</a:t>
            </a:r>
            <a:r>
              <a:rPr lang="en-US" sz="1500" b="1" dirty="0" err="1">
                <a:latin typeface="Athanasius" pitchFamily="2" charset="0"/>
              </a:rPr>
              <a:t>èebol</a:t>
            </a:r>
            <a:r>
              <a:rPr lang="en-US" sz="1500" b="1" dirty="0">
                <a:latin typeface="Athanasius" pitchFamily="2" charset="0"/>
              </a:rPr>
              <a:t>\a `</a:t>
            </a:r>
            <a:r>
              <a:rPr lang="en-US" sz="1500" b="1" dirty="0" err="1">
                <a:latin typeface="Athanasius" pitchFamily="2" charset="0"/>
              </a:rPr>
              <a:t>èViwt</a:t>
            </a:r>
            <a:r>
              <a:rPr lang="en-US" sz="1500" b="1" dirty="0">
                <a:latin typeface="Athanasius" pitchFamily="2" charset="0"/>
              </a:rPr>
              <a:t>&gt; `</a:t>
            </a:r>
            <a:r>
              <a:rPr lang="en-US" sz="1500" b="1" dirty="0" err="1">
                <a:latin typeface="Athanasius" pitchFamily="2" charset="0"/>
              </a:rPr>
              <a:t>ènqof</a:t>
            </a:r>
            <a:r>
              <a:rPr lang="en-US" sz="1500" b="1" dirty="0">
                <a:latin typeface="Athanasius" pitchFamily="2" charset="0"/>
              </a:rPr>
              <a:t> </a:t>
            </a:r>
            <a:r>
              <a:rPr lang="en-US" sz="1500" b="1" dirty="0" err="1">
                <a:latin typeface="Athanasius" pitchFamily="2" charset="0"/>
              </a:rPr>
              <a:t>eqnaermeqre</a:t>
            </a:r>
            <a:r>
              <a:rPr lang="en-US" sz="1500" b="1" dirty="0">
                <a:latin typeface="Athanasius" pitchFamily="2" charset="0"/>
              </a:rPr>
              <a:t> </a:t>
            </a:r>
            <a:r>
              <a:rPr lang="en-US" sz="1500" b="1" dirty="0" err="1">
                <a:latin typeface="Athanasius" pitchFamily="2" charset="0"/>
              </a:rPr>
              <a:t>eqbht</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ènqwten</a:t>
            </a:r>
            <a:r>
              <a:rPr lang="en-US" sz="1500" b="1" dirty="0">
                <a:latin typeface="Athanasius" pitchFamily="2" charset="0"/>
              </a:rPr>
              <a:t> \</a:t>
            </a:r>
            <a:r>
              <a:rPr lang="en-US" sz="1500" b="1" dirty="0" err="1">
                <a:latin typeface="Athanasius" pitchFamily="2" charset="0"/>
              </a:rPr>
              <a:t>wten</a:t>
            </a:r>
            <a:r>
              <a:rPr lang="en-US" sz="1500" b="1" dirty="0">
                <a:latin typeface="Athanasius" pitchFamily="2" charset="0"/>
              </a:rPr>
              <a:t> </a:t>
            </a:r>
            <a:r>
              <a:rPr lang="en-US" sz="1500" b="1" dirty="0" err="1">
                <a:latin typeface="Athanasius" pitchFamily="2" charset="0"/>
              </a:rPr>
              <a:t>tetenermeqre</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tetenxh</a:t>
            </a:r>
            <a:r>
              <a:rPr lang="en-US" sz="1500" b="1" dirty="0">
                <a:latin typeface="Athanasius" pitchFamily="2" charset="0"/>
              </a:rPr>
              <a:t> </a:t>
            </a:r>
            <a:r>
              <a:rPr lang="en-US" sz="1500" b="1" dirty="0" err="1">
                <a:latin typeface="Athanasius" pitchFamily="2" charset="0"/>
              </a:rPr>
              <a:t>nemhi</a:t>
            </a:r>
            <a:r>
              <a:rPr lang="en-US" sz="1500" b="1" dirty="0">
                <a:latin typeface="Athanasius" pitchFamily="2" charset="0"/>
              </a:rPr>
              <a:t> </a:t>
            </a:r>
            <a:r>
              <a:rPr lang="en-US" sz="1500" b="1" dirty="0" err="1">
                <a:latin typeface="Athanasius" pitchFamily="2" charset="0"/>
              </a:rPr>
              <a:t>icjen</a:t>
            </a:r>
            <a:r>
              <a:rPr lang="en-US" sz="1500" b="1" dirty="0">
                <a:latin typeface="Athanasius" pitchFamily="2" charset="0"/>
              </a:rPr>
              <a:t> ]</a:t>
            </a:r>
            <a:r>
              <a:rPr lang="en-US" sz="1500" b="1" dirty="0" err="1">
                <a:latin typeface="Athanasius" pitchFamily="2" charset="0"/>
              </a:rPr>
              <a:t>orp</a:t>
            </a:r>
            <a:r>
              <a:rPr lang="en-US" sz="1500" b="1" dirty="0">
                <a:latin typeface="Athanasius" pitchFamily="2" charset="0"/>
              </a:rPr>
              <a:t>. </a:t>
            </a:r>
            <a:r>
              <a:rPr lang="en-US" sz="1500" b="1" dirty="0" err="1">
                <a:latin typeface="Athanasius" pitchFamily="2" charset="0"/>
              </a:rPr>
              <a:t>Nai</a:t>
            </a:r>
            <a:r>
              <a:rPr lang="en-US" sz="1500" b="1" dirty="0">
                <a:latin typeface="Athanasius" pitchFamily="2" charset="0"/>
              </a:rPr>
              <a:t> </a:t>
            </a:r>
            <a:r>
              <a:rPr lang="en-US" sz="1500" b="1" dirty="0" err="1">
                <a:latin typeface="Athanasius" pitchFamily="2" charset="0"/>
              </a:rPr>
              <a:t>aijotou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ina</a:t>
            </a:r>
            <a:r>
              <a:rPr lang="en-US" sz="1500" b="1" dirty="0">
                <a:latin typeface="Athanasius" pitchFamily="2" charset="0"/>
              </a:rPr>
              <a:t> `</a:t>
            </a:r>
            <a:r>
              <a:rPr lang="en-US" sz="1500" b="1" dirty="0" err="1">
                <a:latin typeface="Athanasius" pitchFamily="2" charset="0"/>
              </a:rPr>
              <a:t>ènteten`è</a:t>
            </a:r>
            <a:r>
              <a:rPr lang="en-US" sz="1500" b="1" dirty="0">
                <a:latin typeface="Athanasius" pitchFamily="2" charset="0"/>
              </a:rPr>
              <a:t>]</a:t>
            </a:r>
            <a:r>
              <a:rPr lang="en-US" sz="1500" b="1" dirty="0" err="1">
                <a:latin typeface="Athanasius" pitchFamily="2" charset="0"/>
              </a:rPr>
              <a:t>tem</a:t>
            </a:r>
            <a:r>
              <a:rPr lang="en-US" sz="1500" b="1" dirty="0">
                <a:latin typeface="Athanasius" pitchFamily="2" charset="0"/>
              </a:rPr>
              <a:t> </a:t>
            </a:r>
            <a:r>
              <a:rPr lang="en-US" sz="1500" b="1" dirty="0" err="1">
                <a:latin typeface="Athanasius" pitchFamily="2" charset="0"/>
              </a:rPr>
              <a:t>erckandalizecqe</a:t>
            </a:r>
            <a:r>
              <a:rPr lang="en-US" sz="1500" b="1" dirty="0">
                <a:latin typeface="Athanasius" pitchFamily="2" charset="0"/>
              </a:rPr>
              <a:t>. Au]</a:t>
            </a:r>
            <a:r>
              <a:rPr lang="en-US" sz="1500" b="1" dirty="0" err="1">
                <a:latin typeface="Athanasius" pitchFamily="2" charset="0"/>
              </a:rPr>
              <a:t>anerqhnou</a:t>
            </a:r>
            <a:r>
              <a:rPr lang="en-US" sz="1500" b="1" dirty="0">
                <a:latin typeface="Athanasius" pitchFamily="2" charset="0"/>
              </a:rPr>
              <a:t> `</a:t>
            </a:r>
            <a:r>
              <a:rPr lang="en-US" sz="1500" b="1" dirty="0" err="1">
                <a:latin typeface="Athanasius" pitchFamily="2" charset="0"/>
              </a:rPr>
              <a:t>èn`èapoucunagwgoc</a:t>
            </a:r>
            <a:r>
              <a:rPr lang="en-US" sz="1500" b="1" dirty="0">
                <a:latin typeface="Athanasius" pitchFamily="2" charset="0"/>
              </a:rPr>
              <a:t> &gt;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ècnhou</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ouounou</a:t>
            </a:r>
            <a:r>
              <a:rPr lang="en-US" sz="1500" b="1" dirty="0">
                <a:latin typeface="Athanasius" pitchFamily="2" charset="0"/>
              </a:rPr>
              <a:t> \</a:t>
            </a:r>
            <a:r>
              <a:rPr lang="en-US" sz="1500" b="1" dirty="0" err="1">
                <a:latin typeface="Athanasius" pitchFamily="2" charset="0"/>
              </a:rPr>
              <a:t>ina</a:t>
            </a:r>
            <a:r>
              <a:rPr lang="en-US" sz="1500" b="1" dirty="0">
                <a:latin typeface="Athanasius" pitchFamily="2" charset="0"/>
              </a:rPr>
              <a:t> </a:t>
            </a:r>
            <a:r>
              <a:rPr lang="en-US" sz="1500" b="1" dirty="0" err="1">
                <a:latin typeface="Athanasius" pitchFamily="2" charset="0"/>
              </a:rPr>
              <a:t>vh</a:t>
            </a:r>
            <a:r>
              <a:rPr lang="en-US" sz="1500" b="1" dirty="0">
                <a:latin typeface="Athanasius" pitchFamily="2" charset="0"/>
              </a:rPr>
              <a:t> </a:t>
            </a:r>
            <a:r>
              <a:rPr lang="en-US" sz="1500" b="1" dirty="0" err="1">
                <a:latin typeface="Athanasius" pitchFamily="2" charset="0"/>
              </a:rPr>
              <a:t>niben</a:t>
            </a:r>
            <a:r>
              <a:rPr lang="en-US" sz="1500" b="1" dirty="0">
                <a:latin typeface="Athanasius" pitchFamily="2" charset="0"/>
              </a:rPr>
              <a:t> </a:t>
            </a:r>
            <a:r>
              <a:rPr lang="en-US" sz="1500" b="1" dirty="0" err="1">
                <a:latin typeface="Athanasius" pitchFamily="2" charset="0"/>
              </a:rPr>
              <a:t>eqna'wteb</a:t>
            </a:r>
            <a:r>
              <a:rPr lang="en-US" sz="1500" b="1" dirty="0">
                <a:latin typeface="Athanasius" pitchFamily="2" charset="0"/>
              </a:rPr>
              <a:t> `</a:t>
            </a:r>
            <a:r>
              <a:rPr lang="en-US" sz="1500" b="1" dirty="0" err="1">
                <a:latin typeface="Athanasius" pitchFamily="2" charset="0"/>
              </a:rPr>
              <a:t>èmmwten</a:t>
            </a:r>
            <a:r>
              <a:rPr lang="en-US" sz="1500" b="1" dirty="0">
                <a:latin typeface="Athanasius" pitchFamily="2" charset="0"/>
              </a:rPr>
              <a:t> &gt; `</a:t>
            </a:r>
            <a:r>
              <a:rPr lang="en-US" sz="1500" b="1" dirty="0" err="1">
                <a:latin typeface="Athanasius" pitchFamily="2" charset="0"/>
              </a:rPr>
              <a:t>èntefmeu`èi</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af`èini</a:t>
            </a:r>
            <a:r>
              <a:rPr lang="en-US" sz="1500" b="1" dirty="0">
                <a:latin typeface="Athanasius" pitchFamily="2" charset="0"/>
              </a:rPr>
              <a:t> `</a:t>
            </a:r>
            <a:r>
              <a:rPr lang="en-US" sz="1500" b="1" dirty="0" err="1">
                <a:latin typeface="Athanasius" pitchFamily="2" charset="0"/>
              </a:rPr>
              <a:t>ènou</a:t>
            </a:r>
            <a:r>
              <a:rPr lang="en-US" sz="1500" b="1" dirty="0">
                <a:latin typeface="Athanasius" pitchFamily="2" charset="0"/>
              </a:rPr>
              <a:t>]</a:t>
            </a:r>
            <a:r>
              <a:rPr lang="en-US" sz="1500" b="1" dirty="0" err="1">
                <a:latin typeface="Athanasius" pitchFamily="2" charset="0"/>
              </a:rPr>
              <a:t>ou</a:t>
            </a:r>
            <a:r>
              <a:rPr lang="en-US" sz="1500" b="1" dirty="0">
                <a:latin typeface="Athanasius" pitchFamily="2" charset="0"/>
              </a:rPr>
              <a:t>]</a:t>
            </a:r>
            <a:r>
              <a:rPr lang="en-US" sz="1500" b="1" dirty="0" err="1">
                <a:latin typeface="Athanasius" pitchFamily="2" charset="0"/>
              </a:rPr>
              <a:t>wou</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a:t>
            </a:r>
            <a:r>
              <a:rPr lang="en-US" sz="1500" b="1" dirty="0" err="1">
                <a:latin typeface="Athanasius" pitchFamily="2" charset="0"/>
              </a:rPr>
              <a:t>èe`è</a:t>
            </a:r>
            <a:r>
              <a:rPr lang="en-US" sz="1500" b="1" dirty="0">
                <a:latin typeface="Athanasius" pitchFamily="2" charset="0"/>
              </a:rPr>
              <a:t>\</a:t>
            </a:r>
            <a:r>
              <a:rPr lang="en-US" sz="1500" b="1" dirty="0" err="1">
                <a:latin typeface="Athanasius" pitchFamily="2" charset="0"/>
              </a:rPr>
              <a:t>rhi</a:t>
            </a:r>
            <a:r>
              <a:rPr lang="en-US" sz="1500" b="1" dirty="0">
                <a:latin typeface="Athanasius" pitchFamily="2" charset="0"/>
              </a:rPr>
              <a:t> \a V;.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nai</a:t>
            </a:r>
            <a:r>
              <a:rPr lang="en-US" sz="1500" b="1" dirty="0">
                <a:latin typeface="Athanasius" pitchFamily="2" charset="0"/>
              </a:rPr>
              <a:t> </a:t>
            </a:r>
            <a:r>
              <a:rPr lang="en-US" sz="1500" b="1" dirty="0" err="1">
                <a:latin typeface="Athanasius" pitchFamily="2" charset="0"/>
              </a:rPr>
              <a:t>eu`èeaitou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ouhi</a:t>
            </a:r>
            <a:r>
              <a:rPr lang="en-US" sz="1500" b="1" dirty="0">
                <a:latin typeface="Athanasius" pitchFamily="2" charset="0"/>
              </a:rPr>
              <a:t> `</a:t>
            </a:r>
            <a:r>
              <a:rPr lang="en-US" sz="1500" b="1" dirty="0" err="1">
                <a:latin typeface="Athanasius" pitchFamily="2" charset="0"/>
              </a:rPr>
              <a:t>èmpoucouen</a:t>
            </a:r>
            <a:r>
              <a:rPr lang="en-US" sz="1500" b="1" dirty="0">
                <a:latin typeface="Athanasius" pitchFamily="2" charset="0"/>
              </a:rPr>
              <a:t> </a:t>
            </a:r>
            <a:r>
              <a:rPr lang="en-US" sz="1500" b="1" dirty="0" err="1">
                <a:latin typeface="Athanasius" pitchFamily="2" charset="0"/>
              </a:rPr>
              <a:t>Viwt</a:t>
            </a:r>
            <a:r>
              <a:rPr lang="en-US" sz="1500" b="1" dirty="0">
                <a:latin typeface="Athanasius" pitchFamily="2" charset="0"/>
              </a:rPr>
              <a:t> </a:t>
            </a:r>
            <a:r>
              <a:rPr lang="en-US" sz="1500" b="1" dirty="0" err="1">
                <a:latin typeface="Athanasius" pitchFamily="2" charset="0"/>
              </a:rPr>
              <a:t>oude</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èmpoucouwnt</a:t>
            </a:r>
            <a:r>
              <a:rPr lang="en-US" sz="1500" b="1" dirty="0">
                <a:latin typeface="Athanasius" pitchFamily="2" charset="0"/>
              </a:rPr>
              <a: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nai</a:t>
            </a:r>
            <a:r>
              <a:rPr lang="en-US" sz="1500" b="1" dirty="0">
                <a:latin typeface="Athanasius" pitchFamily="2" charset="0"/>
              </a:rPr>
              <a:t> </a:t>
            </a:r>
            <a:r>
              <a:rPr lang="en-US" sz="1500" b="1" dirty="0" err="1">
                <a:latin typeface="Athanasius" pitchFamily="2" charset="0"/>
              </a:rPr>
              <a:t>aijotou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ina</a:t>
            </a:r>
            <a:r>
              <a:rPr lang="en-US" sz="1500" b="1" dirty="0">
                <a:latin typeface="Athanasius" pitchFamily="2" charset="0"/>
              </a:rPr>
              <a:t> ac]</a:t>
            </a:r>
            <a:r>
              <a:rPr lang="en-US" sz="1500" b="1" dirty="0" err="1">
                <a:latin typeface="Athanasius" pitchFamily="2" charset="0"/>
              </a:rPr>
              <a:t>an`èi</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ounou</a:t>
            </a:r>
            <a:r>
              <a:rPr lang="en-US" sz="1500" b="1" dirty="0">
                <a:latin typeface="Athanasius" pitchFamily="2" charset="0"/>
              </a:rPr>
              <a:t> `</a:t>
            </a:r>
            <a:r>
              <a:rPr lang="en-US" sz="1500" b="1" dirty="0" err="1">
                <a:latin typeface="Athanasius" pitchFamily="2" charset="0"/>
              </a:rPr>
              <a:t>èntetener`èvmeu`èi</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aiou`èw</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èeijw</a:t>
            </a:r>
            <a:r>
              <a:rPr lang="en-US" sz="1500" b="1" dirty="0">
                <a:latin typeface="Athanasius" pitchFamily="2" charset="0"/>
              </a:rPr>
              <a:t> `</a:t>
            </a:r>
            <a:r>
              <a:rPr lang="en-US" sz="1500" b="1" dirty="0" err="1">
                <a:latin typeface="Athanasius" pitchFamily="2" charset="0"/>
              </a:rPr>
              <a:t>èmmwou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&gt; </a:t>
            </a:r>
            <a:r>
              <a:rPr lang="en-US" sz="1500" b="1" dirty="0" err="1">
                <a:latin typeface="Athanasius" pitchFamily="2" charset="0"/>
              </a:rPr>
              <a:t>nai</a:t>
            </a:r>
            <a:r>
              <a:rPr lang="en-US" sz="1500" b="1" dirty="0">
                <a:latin typeface="Athanasius" pitchFamily="2" charset="0"/>
              </a:rPr>
              <a:t> de `</a:t>
            </a:r>
            <a:r>
              <a:rPr lang="en-US" sz="1500" b="1" dirty="0" err="1">
                <a:latin typeface="Athanasius" pitchFamily="2" charset="0"/>
              </a:rPr>
              <a:t>èmpijotou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icjen</a:t>
            </a:r>
            <a:r>
              <a:rPr lang="en-US" sz="1500" b="1" dirty="0">
                <a:latin typeface="Athanasius" pitchFamily="2" charset="0"/>
              </a:rPr>
              <a:t> \h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naixh</a:t>
            </a:r>
            <a:r>
              <a:rPr lang="en-US" sz="1500" b="1" dirty="0">
                <a:latin typeface="Athanasius" pitchFamily="2" charset="0"/>
              </a:rPr>
              <a:t> </a:t>
            </a:r>
            <a:r>
              <a:rPr lang="en-US" sz="1500" b="1" dirty="0" err="1">
                <a:latin typeface="Athanasius" pitchFamily="2" charset="0"/>
              </a:rPr>
              <a:t>nemwten</a:t>
            </a:r>
            <a:r>
              <a:rPr lang="en-US" sz="1500" b="1" dirty="0">
                <a:latin typeface="Athanasius" pitchFamily="2" charset="0"/>
              </a:rPr>
              <a:t> </a:t>
            </a:r>
            <a:r>
              <a:rPr lang="en-US" sz="1500" b="1" dirty="0" err="1">
                <a:latin typeface="Athanasius" pitchFamily="2" charset="0"/>
              </a:rPr>
              <a:t>pe</a:t>
            </a:r>
            <a:r>
              <a:rPr lang="en-US" sz="1500" b="1" dirty="0">
                <a:latin typeface="Athanasius" pitchFamily="2" charset="0"/>
              </a:rPr>
              <a:t> ;</a:t>
            </a:r>
            <a:r>
              <a:rPr lang="en-US" sz="1500" b="1" dirty="0" err="1">
                <a:latin typeface="Athanasius" pitchFamily="2" charset="0"/>
              </a:rPr>
              <a:t>nou</a:t>
            </a:r>
            <a:r>
              <a:rPr lang="en-US" sz="1500" b="1" dirty="0">
                <a:latin typeface="Athanasius" pitchFamily="2" charset="0"/>
              </a:rPr>
              <a:t> de ;</a:t>
            </a:r>
            <a:r>
              <a:rPr lang="en-US" sz="1500" b="1" dirty="0" err="1">
                <a:latin typeface="Athanasius" pitchFamily="2" charset="0"/>
              </a:rPr>
              <a:t>na</a:t>
            </a:r>
            <a:r>
              <a:rPr lang="en-US" sz="1500" b="1" dirty="0">
                <a:latin typeface="Athanasius" pitchFamily="2" charset="0"/>
              </a:rPr>
              <a:t>]</a:t>
            </a:r>
            <a:r>
              <a:rPr lang="en-US" sz="1500" b="1" dirty="0" err="1">
                <a:latin typeface="Athanasius" pitchFamily="2" charset="0"/>
              </a:rPr>
              <a:t>enhi</a:t>
            </a:r>
            <a:r>
              <a:rPr lang="en-US" sz="1500" b="1" dirty="0">
                <a:latin typeface="Athanasius" pitchFamily="2" charset="0"/>
              </a:rPr>
              <a:t> \a </a:t>
            </a:r>
            <a:r>
              <a:rPr lang="en-US" sz="1500" b="1" dirty="0" err="1">
                <a:latin typeface="Athanasius" pitchFamily="2" charset="0"/>
              </a:rPr>
              <a:t>vh`èetaftaouoi</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èmmon</a:t>
            </a:r>
            <a:r>
              <a:rPr lang="en-US" sz="1500" b="1" dirty="0">
                <a:latin typeface="Athanasius" pitchFamily="2" charset="0"/>
              </a:rPr>
              <a:t> `è\li `</a:t>
            </a:r>
            <a:r>
              <a:rPr lang="en-US" sz="1500" b="1" dirty="0" err="1">
                <a:latin typeface="Athanasius" pitchFamily="2" charset="0"/>
              </a:rPr>
              <a:t>èebol'en</a:t>
            </a:r>
            <a:r>
              <a:rPr lang="en-US" sz="1500" b="1" dirty="0">
                <a:latin typeface="Athanasius" pitchFamily="2" charset="0"/>
              </a:rPr>
              <a:t> </a:t>
            </a:r>
            <a:r>
              <a:rPr lang="en-US" sz="1500" b="1" dirty="0" err="1">
                <a:latin typeface="Athanasius" pitchFamily="2" charset="0"/>
              </a:rPr>
              <a:t>qhnou</a:t>
            </a:r>
            <a:r>
              <a:rPr lang="en-US" sz="1500" b="1" dirty="0">
                <a:latin typeface="Athanasius" pitchFamily="2" charset="0"/>
              </a:rPr>
              <a:t> ]</a:t>
            </a:r>
            <a:r>
              <a:rPr lang="en-US" sz="1500" b="1" dirty="0" err="1">
                <a:latin typeface="Athanasius" pitchFamily="2" charset="0"/>
              </a:rPr>
              <a:t>ini</a:t>
            </a:r>
            <a:r>
              <a:rPr lang="en-US" sz="1500" b="1" dirty="0">
                <a:latin typeface="Athanasius" pitchFamily="2" charset="0"/>
              </a:rPr>
              <a:t> `</a:t>
            </a:r>
            <a:r>
              <a:rPr lang="en-US" sz="1500" b="1" dirty="0" err="1">
                <a:latin typeface="Athanasius" pitchFamily="2" charset="0"/>
              </a:rPr>
              <a:t>èmmoi</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akna</a:t>
            </a:r>
            <a:r>
              <a:rPr lang="en-US" sz="1500" b="1" dirty="0">
                <a:latin typeface="Athanasius" pitchFamily="2" charset="0"/>
              </a:rPr>
              <a:t>]</a:t>
            </a:r>
            <a:r>
              <a:rPr lang="en-US" sz="1500" b="1" dirty="0" err="1">
                <a:latin typeface="Athanasius" pitchFamily="2" charset="0"/>
              </a:rPr>
              <a:t>enak</a:t>
            </a:r>
            <a:r>
              <a:rPr lang="en-US" sz="1500" b="1" dirty="0">
                <a:latin typeface="Athanasius" pitchFamily="2" charset="0"/>
              </a:rPr>
              <a:t> `</a:t>
            </a:r>
            <a:r>
              <a:rPr lang="en-US" sz="1500" b="1" dirty="0" err="1">
                <a:latin typeface="Athanasius" pitchFamily="2" charset="0"/>
              </a:rPr>
              <a:t>èeqwn</a:t>
            </a:r>
            <a:r>
              <a:rPr lang="en-US" sz="1500" b="1" dirty="0">
                <a:latin typeface="Athanasius" pitchFamily="2" charset="0"/>
              </a:rPr>
              <a:t> &gt;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aije</a:t>
            </a:r>
            <a:r>
              <a:rPr lang="en-US" sz="1500" b="1" dirty="0">
                <a:latin typeface="Athanasius" pitchFamily="2" charset="0"/>
              </a:rPr>
              <a:t> </a:t>
            </a:r>
            <a:r>
              <a:rPr lang="en-US" sz="1500" b="1" dirty="0" err="1">
                <a:latin typeface="Athanasius" pitchFamily="2" charset="0"/>
              </a:rPr>
              <a:t>nai</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èa</a:t>
            </a:r>
            <a:r>
              <a:rPr lang="en-US" sz="1500" b="1" dirty="0">
                <a:latin typeface="Athanasius" pitchFamily="2" charset="0"/>
              </a:rPr>
              <a:t> </a:t>
            </a:r>
            <a:r>
              <a:rPr lang="en-US" sz="1500" b="1" dirty="0" err="1">
                <a:latin typeface="Athanasius" pitchFamily="2" charset="0"/>
              </a:rPr>
              <a:t>pe`èmka</a:t>
            </a:r>
            <a:r>
              <a:rPr lang="en-US" sz="1500" b="1" dirty="0">
                <a:latin typeface="Athanasius" pitchFamily="2" charset="0"/>
              </a:rPr>
              <a:t>\ `</a:t>
            </a:r>
            <a:r>
              <a:rPr lang="en-US" sz="1500" b="1" dirty="0" err="1">
                <a:latin typeface="Athanasius" pitchFamily="2" charset="0"/>
              </a:rPr>
              <a:t>èn</a:t>
            </a:r>
            <a:r>
              <a:rPr lang="en-US" sz="1500" b="1" dirty="0">
                <a:latin typeface="Athanasius" pitchFamily="2" charset="0"/>
              </a:rPr>
              <a:t>\</a:t>
            </a:r>
            <a:r>
              <a:rPr lang="en-US" sz="1500" b="1" dirty="0" err="1">
                <a:latin typeface="Athanasius" pitchFamily="2" charset="0"/>
              </a:rPr>
              <a:t>ht</a:t>
            </a:r>
            <a:r>
              <a:rPr lang="en-US" sz="1500" b="1" dirty="0">
                <a:latin typeface="Athanasius" pitchFamily="2" charset="0"/>
              </a:rPr>
              <a:t> ma\ </a:t>
            </a:r>
            <a:r>
              <a:rPr lang="en-US" sz="1500" b="1" dirty="0" err="1">
                <a:latin typeface="Athanasius" pitchFamily="2" charset="0"/>
              </a:rPr>
              <a:t>peten</a:t>
            </a:r>
            <a:r>
              <a:rPr lang="en-US" sz="1500" b="1" dirty="0">
                <a:latin typeface="Athanasius" pitchFamily="2" charset="0"/>
              </a:rPr>
              <a:t>\ht.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èqmhi</a:t>
            </a:r>
            <a:r>
              <a:rPr lang="en-US" sz="1500" b="1" dirty="0">
                <a:latin typeface="Athanasius" pitchFamily="2" charset="0"/>
              </a:rPr>
              <a:t> </a:t>
            </a:r>
            <a:r>
              <a:rPr lang="en-US" sz="1500" b="1" dirty="0" err="1">
                <a:latin typeface="Athanasius" pitchFamily="2" charset="0"/>
              </a:rPr>
              <a:t>pe</a:t>
            </a:r>
            <a:r>
              <a:rPr lang="en-US" sz="1500" b="1" dirty="0">
                <a:latin typeface="Athanasius" pitchFamily="2" charset="0"/>
              </a:rPr>
              <a:t> ;</a:t>
            </a:r>
            <a:r>
              <a:rPr lang="en-US" sz="1500" b="1" dirty="0" err="1">
                <a:latin typeface="Athanasius" pitchFamily="2" charset="0"/>
              </a:rPr>
              <a:t>jw</a:t>
            </a:r>
            <a:r>
              <a:rPr lang="en-US" sz="1500" b="1" dirty="0">
                <a:latin typeface="Athanasius" pitchFamily="2" charset="0"/>
              </a:rPr>
              <a:t> `</a:t>
            </a:r>
            <a:r>
              <a:rPr lang="en-US" sz="1500" b="1" dirty="0" err="1">
                <a:latin typeface="Athanasius" pitchFamily="2" charset="0"/>
              </a:rPr>
              <a:t>èmmoc</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&gt; `</a:t>
            </a:r>
            <a:r>
              <a:rPr lang="en-US" sz="1500" b="1" dirty="0" err="1">
                <a:latin typeface="Athanasius" pitchFamily="2" charset="0"/>
              </a:rPr>
              <a:t>ècernofri</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ina</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ènta</a:t>
            </a:r>
            <a:r>
              <a:rPr lang="en-US" sz="1500" b="1" dirty="0">
                <a:latin typeface="Athanasius" pitchFamily="2" charset="0"/>
              </a:rPr>
              <a:t>]</a:t>
            </a:r>
            <a:r>
              <a:rPr lang="en-US" sz="1500" b="1" dirty="0" err="1">
                <a:latin typeface="Athanasius" pitchFamily="2" charset="0"/>
              </a:rPr>
              <a:t>enhi</a:t>
            </a:r>
            <a:r>
              <a:rPr lang="en-US" sz="1500" b="1" dirty="0">
                <a:latin typeface="Athanasius" pitchFamily="2" charset="0"/>
              </a:rPr>
              <a:t> &gt; `</a:t>
            </a:r>
            <a:r>
              <a:rPr lang="en-US" sz="1500" b="1" dirty="0" err="1">
                <a:latin typeface="Athanasius" pitchFamily="2" charset="0"/>
              </a:rPr>
              <a:t>èe</a:t>
            </a:r>
            <a:r>
              <a:rPr lang="en-US" sz="1500" b="1" dirty="0">
                <a:latin typeface="Athanasius" pitchFamily="2" charset="0"/>
              </a:rPr>
              <a:t>]</a:t>
            </a:r>
            <a:r>
              <a:rPr lang="en-US" sz="1500" b="1" dirty="0" err="1">
                <a:latin typeface="Athanasius" pitchFamily="2" charset="0"/>
              </a:rPr>
              <a:t>wp</a:t>
            </a:r>
            <a:r>
              <a:rPr lang="en-US" sz="1500" b="1" dirty="0">
                <a:latin typeface="Athanasius" pitchFamily="2" charset="0"/>
              </a:rPr>
              <a:t> gar </a:t>
            </a:r>
            <a:r>
              <a:rPr lang="en-US" sz="1500" b="1" dirty="0" err="1">
                <a:latin typeface="Athanasius" pitchFamily="2" charset="0"/>
              </a:rPr>
              <a:t>ai`è</a:t>
            </a:r>
            <a:r>
              <a:rPr lang="en-US" sz="1500" b="1" dirty="0">
                <a:latin typeface="Athanasius" pitchFamily="2" charset="0"/>
              </a:rPr>
              <a:t>]</a:t>
            </a:r>
            <a:r>
              <a:rPr lang="en-US" sz="1500" b="1" dirty="0" err="1">
                <a:latin typeface="Athanasius" pitchFamily="2" charset="0"/>
              </a:rPr>
              <a:t>tem</a:t>
            </a:r>
            <a:r>
              <a:rPr lang="en-US" sz="1500" b="1" dirty="0">
                <a:latin typeface="Athanasius" pitchFamily="2" charset="0"/>
              </a:rPr>
              <a:t>]</a:t>
            </a:r>
            <a:r>
              <a:rPr lang="en-US" sz="1500" b="1" dirty="0" err="1">
                <a:latin typeface="Athanasius" pitchFamily="2" charset="0"/>
              </a:rPr>
              <a:t>enhi</a:t>
            </a:r>
            <a:r>
              <a:rPr lang="en-US" sz="1500" b="1" dirty="0">
                <a:latin typeface="Athanasius" pitchFamily="2" charset="0"/>
              </a:rPr>
              <a:t> </a:t>
            </a:r>
            <a:r>
              <a:rPr lang="en-US" sz="1500" b="1" dirty="0" err="1">
                <a:latin typeface="Athanasius" pitchFamily="2" charset="0"/>
              </a:rPr>
              <a:t>piparaklhtoc</a:t>
            </a:r>
            <a:r>
              <a:rPr lang="en-US" sz="1500" b="1" dirty="0">
                <a:latin typeface="Athanasius" pitchFamily="2" charset="0"/>
              </a:rPr>
              <a:t> </a:t>
            </a:r>
            <a:r>
              <a:rPr lang="en-US" sz="1500" b="1" dirty="0" err="1">
                <a:latin typeface="Athanasius" pitchFamily="2" charset="0"/>
              </a:rPr>
              <a:t>na`èi</a:t>
            </a:r>
            <a:r>
              <a:rPr lang="en-US" sz="1500" b="1" dirty="0">
                <a:latin typeface="Athanasius" pitchFamily="2" charset="0"/>
              </a:rPr>
              <a:t> \</a:t>
            </a:r>
            <a:r>
              <a:rPr lang="en-US" sz="1500" b="1" dirty="0" err="1">
                <a:latin typeface="Athanasius" pitchFamily="2" charset="0"/>
              </a:rPr>
              <a:t>arwten</a:t>
            </a:r>
            <a:r>
              <a:rPr lang="en-US" sz="1500" b="1" dirty="0">
                <a:latin typeface="Athanasius" pitchFamily="2" charset="0"/>
              </a:rPr>
              <a:t> an&gt; ]</a:t>
            </a:r>
            <a:r>
              <a:rPr lang="en-US" sz="1500" b="1" dirty="0" err="1">
                <a:latin typeface="Athanasius" pitchFamily="2" charset="0"/>
              </a:rPr>
              <a:t>wp</a:t>
            </a:r>
            <a:r>
              <a:rPr lang="en-US" sz="1500" b="1" dirty="0">
                <a:latin typeface="Athanasius" pitchFamily="2" charset="0"/>
              </a:rPr>
              <a:t> gar </a:t>
            </a:r>
            <a:r>
              <a:rPr lang="en-US" sz="1500" b="1" dirty="0" err="1">
                <a:latin typeface="Athanasius" pitchFamily="2" charset="0"/>
              </a:rPr>
              <a:t>ai</a:t>
            </a:r>
            <a:r>
              <a:rPr lang="en-US" sz="1500" b="1" dirty="0">
                <a:latin typeface="Athanasius" pitchFamily="2" charset="0"/>
              </a:rPr>
              <a:t>]an]</a:t>
            </a:r>
            <a:r>
              <a:rPr lang="en-US" sz="1500" b="1" dirty="0" err="1">
                <a:latin typeface="Athanasius" pitchFamily="2" charset="0"/>
              </a:rPr>
              <a:t>henhi</a:t>
            </a:r>
            <a:r>
              <a:rPr lang="en-US" sz="1500" b="1" dirty="0">
                <a:latin typeface="Athanasius" pitchFamily="2" charset="0"/>
              </a:rPr>
              <a:t> ;</a:t>
            </a:r>
            <a:r>
              <a:rPr lang="en-US" sz="1500" b="1" dirty="0" err="1">
                <a:latin typeface="Athanasius" pitchFamily="2" charset="0"/>
              </a:rPr>
              <a:t>naouorpf</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af</a:t>
            </a:r>
            <a:r>
              <a:rPr lang="en-US" sz="1500" b="1" dirty="0">
                <a:latin typeface="Athanasius" pitchFamily="2" charset="0"/>
              </a:rPr>
              <a:t>]</a:t>
            </a:r>
            <a:r>
              <a:rPr lang="en-US" sz="1500" b="1" dirty="0" err="1">
                <a:latin typeface="Athanasius" pitchFamily="2" charset="0"/>
              </a:rPr>
              <a:t>an`èi</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vh`èete`èmmau</a:t>
            </a:r>
            <a:r>
              <a:rPr lang="en-US" sz="1500" b="1" dirty="0">
                <a:latin typeface="Athanasius" pitchFamily="2" charset="0"/>
              </a:rPr>
              <a:t> </a:t>
            </a:r>
            <a:r>
              <a:rPr lang="en-US" sz="1500" b="1" dirty="0" err="1">
                <a:latin typeface="Athanasius" pitchFamily="2" charset="0"/>
              </a:rPr>
              <a:t>ef`èeco</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a:t>
            </a:r>
            <a:r>
              <a:rPr lang="en-US" sz="1500" b="1" dirty="0" err="1">
                <a:latin typeface="Athanasius" pitchFamily="2" charset="0"/>
              </a:rPr>
              <a:t>èmpikocmoc</a:t>
            </a:r>
            <a:r>
              <a:rPr lang="en-US" sz="1500" b="1" dirty="0">
                <a:latin typeface="Athanasius" pitchFamily="2" charset="0"/>
              </a:rPr>
              <a: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èvnobi</a:t>
            </a:r>
            <a:r>
              <a:rPr lang="en-US" sz="1500" b="1" dirty="0">
                <a:latin typeface="Athanasius" pitchFamily="2" charset="0"/>
              </a:rPr>
              <a:t> &gt; </a:t>
            </a:r>
            <a:r>
              <a:rPr lang="en-US" sz="1500" b="1" dirty="0" err="1">
                <a:latin typeface="Athanasius" pitchFamily="2" charset="0"/>
              </a:rPr>
              <a:t>nem</a:t>
            </a:r>
            <a:r>
              <a:rPr lang="en-US" sz="1500" b="1" dirty="0">
                <a:latin typeface="Athanasius" pitchFamily="2" charset="0"/>
              </a:rPr>
              <a: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oumeqmhi</a:t>
            </a:r>
            <a:r>
              <a:rPr lang="en-US" sz="1500" b="1" dirty="0">
                <a:latin typeface="Athanasius" pitchFamily="2" charset="0"/>
              </a:rPr>
              <a:t> &gt; </a:t>
            </a:r>
            <a:r>
              <a:rPr lang="en-US" sz="1500" b="1" dirty="0" err="1">
                <a:latin typeface="Athanasius" pitchFamily="2" charset="0"/>
              </a:rPr>
              <a:t>nem</a:t>
            </a:r>
            <a:r>
              <a:rPr lang="en-US" sz="1500" b="1" dirty="0">
                <a:latin typeface="Athanasius" pitchFamily="2" charset="0"/>
              </a:rPr>
              <a: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ou</a:t>
            </a:r>
            <a:r>
              <a:rPr lang="en-US" sz="1500" b="1" dirty="0">
                <a:latin typeface="Athanasius" pitchFamily="2" charset="0"/>
              </a:rPr>
              <a:t>\</a:t>
            </a:r>
            <a:r>
              <a:rPr lang="en-US" sz="1500" b="1" dirty="0" err="1">
                <a:latin typeface="Athanasius" pitchFamily="2" charset="0"/>
              </a:rPr>
              <a:t>ap</a:t>
            </a:r>
            <a:r>
              <a:rPr lang="en-US" sz="1500" b="1" dirty="0">
                <a:latin typeface="Athanasius" pitchFamily="2" charset="0"/>
              </a:rPr>
              <a:t> &gt;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èvnobi</a:t>
            </a:r>
            <a:r>
              <a:rPr lang="en-US" sz="1500" b="1" dirty="0">
                <a:latin typeface="Athanasius" pitchFamily="2" charset="0"/>
              </a:rPr>
              <a:t> men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cena</a:t>
            </a:r>
            <a:r>
              <a:rPr lang="en-US" sz="1500" b="1" dirty="0">
                <a:latin typeface="Athanasius" pitchFamily="2" charset="0"/>
              </a:rPr>
              <a:t>\; `</a:t>
            </a:r>
            <a:r>
              <a:rPr lang="en-US" sz="1500" b="1" dirty="0" err="1">
                <a:latin typeface="Athanasius" pitchFamily="2" charset="0"/>
              </a:rPr>
              <a:t>èeroi</a:t>
            </a:r>
            <a:r>
              <a:rPr lang="en-US" sz="1500" b="1" dirty="0">
                <a:latin typeface="Athanasius" pitchFamily="2" charset="0"/>
              </a:rPr>
              <a:t> an.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oumeqmhi</a:t>
            </a:r>
            <a:r>
              <a:rPr lang="en-US" sz="1500" b="1" dirty="0">
                <a:latin typeface="Athanasius" pitchFamily="2" charset="0"/>
              </a:rPr>
              <a:t> de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na</a:t>
            </a:r>
            <a:r>
              <a:rPr lang="en-US" sz="1500" b="1" dirty="0">
                <a:latin typeface="Athanasius" pitchFamily="2" charset="0"/>
              </a:rPr>
              <a:t>]</a:t>
            </a:r>
            <a:r>
              <a:rPr lang="en-US" sz="1500" b="1" dirty="0" err="1">
                <a:latin typeface="Athanasius" pitchFamily="2" charset="0"/>
              </a:rPr>
              <a:t>enhi</a:t>
            </a:r>
            <a:r>
              <a:rPr lang="en-US" sz="1500" b="1" dirty="0">
                <a:latin typeface="Athanasius" pitchFamily="2" charset="0"/>
              </a:rPr>
              <a:t> \a `</a:t>
            </a:r>
            <a:r>
              <a:rPr lang="en-US" sz="1500" b="1" dirty="0" err="1">
                <a:latin typeface="Athanasius" pitchFamily="2" charset="0"/>
              </a:rPr>
              <a:t>èviwt</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tetennau</a:t>
            </a:r>
            <a:r>
              <a:rPr lang="en-US" sz="1500" b="1" dirty="0">
                <a:latin typeface="Athanasius" pitchFamily="2" charset="0"/>
              </a:rPr>
              <a:t> </a:t>
            </a:r>
            <a:r>
              <a:rPr lang="en-US" sz="1500" b="1" dirty="0" err="1">
                <a:latin typeface="Athanasius" pitchFamily="2" charset="0"/>
              </a:rPr>
              <a:t>eroi</a:t>
            </a:r>
            <a:r>
              <a:rPr lang="en-US" sz="1500" b="1" dirty="0">
                <a:latin typeface="Athanasius" pitchFamily="2" charset="0"/>
              </a:rPr>
              <a:t> an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ou</a:t>
            </a:r>
            <a:r>
              <a:rPr lang="en-US" sz="1500" b="1" dirty="0">
                <a:latin typeface="Athanasius" pitchFamily="2" charset="0"/>
              </a:rPr>
              <a:t>\</a:t>
            </a:r>
            <a:r>
              <a:rPr lang="en-US" sz="1500" b="1" dirty="0" err="1">
                <a:latin typeface="Athanasius" pitchFamily="2" charset="0"/>
              </a:rPr>
              <a:t>ap</a:t>
            </a:r>
            <a:r>
              <a:rPr lang="en-US" sz="1500" b="1" dirty="0">
                <a:latin typeface="Athanasius" pitchFamily="2" charset="0"/>
              </a:rPr>
              <a:t> de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èparxwn</a:t>
            </a:r>
            <a:r>
              <a:rPr lang="en-US" sz="1500" b="1" dirty="0">
                <a:latin typeface="Athanasius" pitchFamily="2" charset="0"/>
              </a:rPr>
              <a:t> `</a:t>
            </a:r>
            <a:r>
              <a:rPr lang="en-US" sz="1500" b="1" dirty="0" err="1">
                <a:latin typeface="Athanasius" pitchFamily="2" charset="0"/>
              </a:rPr>
              <a:t>ènte</a:t>
            </a:r>
            <a:r>
              <a:rPr lang="en-US" sz="1500" b="1" dirty="0">
                <a:latin typeface="Athanasius" pitchFamily="2" charset="0"/>
              </a:rPr>
              <a:t> </a:t>
            </a:r>
            <a:r>
              <a:rPr lang="en-US" sz="1500" b="1" dirty="0" err="1">
                <a:latin typeface="Athanasius" pitchFamily="2" charset="0"/>
              </a:rPr>
              <a:t>paikocmoc</a:t>
            </a:r>
            <a:r>
              <a:rPr lang="en-US" sz="1500" b="1" dirty="0">
                <a:latin typeface="Athanasius" pitchFamily="2" charset="0"/>
              </a:rPr>
              <a:t> </a:t>
            </a:r>
            <a:r>
              <a:rPr lang="en-US" sz="1500" b="1" dirty="0" err="1">
                <a:latin typeface="Athanasius" pitchFamily="2" charset="0"/>
              </a:rPr>
              <a:t>auou`èw</a:t>
            </a:r>
            <a:r>
              <a:rPr lang="en-US" sz="1500" b="1" dirty="0">
                <a:latin typeface="Athanasius" pitchFamily="2" charset="0"/>
              </a:rPr>
              <a:t> </a:t>
            </a:r>
            <a:r>
              <a:rPr lang="en-US" sz="1500" b="1" dirty="0" err="1">
                <a:latin typeface="Athanasius" pitchFamily="2" charset="0"/>
              </a:rPr>
              <a:t>eu</a:t>
            </a:r>
            <a:r>
              <a:rPr lang="en-US" sz="1500" b="1" dirty="0">
                <a:latin typeface="Athanasius" pitchFamily="2" charset="0"/>
              </a:rPr>
              <a:t>;\</a:t>
            </a:r>
            <a:r>
              <a:rPr lang="en-US" sz="1500" b="1" dirty="0" err="1">
                <a:latin typeface="Athanasius" pitchFamily="2" charset="0"/>
              </a:rPr>
              <a:t>ap</a:t>
            </a:r>
            <a:r>
              <a:rPr lang="en-US" sz="1500" b="1" dirty="0">
                <a:latin typeface="Athanasius" pitchFamily="2" charset="0"/>
              </a:rPr>
              <a:t> `</a:t>
            </a:r>
            <a:r>
              <a:rPr lang="en-US" sz="1500" b="1" dirty="0" err="1">
                <a:latin typeface="Athanasius" pitchFamily="2" charset="0"/>
              </a:rPr>
              <a:t>èerof</a:t>
            </a:r>
            <a:r>
              <a:rPr lang="en-US" sz="1500" b="1" dirty="0">
                <a:latin typeface="Athanasius" pitchFamily="2" charset="0"/>
              </a:rPr>
              <a:t>. </a:t>
            </a:r>
            <a:r>
              <a:rPr lang="en-US" sz="1500" b="1" dirty="0" err="1">
                <a:latin typeface="Athanasius" pitchFamily="2" charset="0"/>
              </a:rPr>
              <a:t>Ouon`ènthi</a:t>
            </a:r>
            <a:r>
              <a:rPr lang="en-US" sz="1500" b="1" dirty="0">
                <a:latin typeface="Athanasius" pitchFamily="2" charset="0"/>
              </a:rPr>
              <a:t> `</a:t>
            </a:r>
            <a:r>
              <a:rPr lang="en-US" sz="1500" b="1" dirty="0" err="1">
                <a:latin typeface="Athanasius" pitchFamily="2" charset="0"/>
              </a:rPr>
              <a:t>èn</a:t>
            </a:r>
            <a:r>
              <a:rPr lang="en-US" sz="1500" b="1" dirty="0">
                <a:latin typeface="Athanasius" pitchFamily="2" charset="0"/>
              </a:rPr>
              <a:t>\</a:t>
            </a:r>
            <a:r>
              <a:rPr lang="en-US" sz="1500" b="1" dirty="0" err="1">
                <a:latin typeface="Athanasius" pitchFamily="2" charset="0"/>
              </a:rPr>
              <a:t>ankemh</a:t>
            </a:r>
            <a:r>
              <a:rPr lang="en-US" sz="1500" b="1" dirty="0">
                <a:latin typeface="Athanasius" pitchFamily="2" charset="0"/>
              </a:rPr>
              <a:t>] `</a:t>
            </a:r>
            <a:r>
              <a:rPr lang="en-US" sz="1500" b="1" dirty="0" err="1">
                <a:latin typeface="Athanasius" pitchFamily="2" charset="0"/>
              </a:rPr>
              <a:t>èejotou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tetenna`è</a:t>
            </a:r>
            <a:r>
              <a:rPr lang="en-US" sz="1500" b="1" dirty="0">
                <a:latin typeface="Athanasius" pitchFamily="2" charset="0"/>
              </a:rPr>
              <a:t>]</a:t>
            </a:r>
            <a:r>
              <a:rPr lang="en-US" sz="1500" b="1" dirty="0" err="1">
                <a:latin typeface="Athanasius" pitchFamily="2" charset="0"/>
              </a:rPr>
              <a:t>fai</a:t>
            </a:r>
            <a:r>
              <a:rPr lang="en-US" sz="1500" b="1" dirty="0">
                <a:latin typeface="Athanasius" pitchFamily="2" charset="0"/>
              </a:rPr>
              <a:t> '</a:t>
            </a:r>
            <a:r>
              <a:rPr lang="en-US" sz="1500" b="1" dirty="0" err="1">
                <a:latin typeface="Athanasius" pitchFamily="2" charset="0"/>
              </a:rPr>
              <a:t>arwou</a:t>
            </a:r>
            <a:r>
              <a:rPr lang="en-US" sz="1500" b="1" dirty="0">
                <a:latin typeface="Athanasius" pitchFamily="2" charset="0"/>
              </a:rPr>
              <a:t> an ;</a:t>
            </a:r>
            <a:r>
              <a:rPr lang="en-US" sz="1500" b="1" dirty="0" err="1">
                <a:latin typeface="Athanasius" pitchFamily="2" charset="0"/>
              </a:rPr>
              <a:t>nou</a:t>
            </a:r>
            <a:r>
              <a:rPr lang="en-US" sz="1500" b="1" dirty="0">
                <a:latin typeface="Athanasius" pitchFamily="2" charset="0"/>
              </a:rPr>
              <a:t>. E]</a:t>
            </a:r>
            <a:r>
              <a:rPr lang="en-US" sz="1500" b="1" dirty="0" err="1">
                <a:latin typeface="Athanasius" pitchFamily="2" charset="0"/>
              </a:rPr>
              <a:t>wp</a:t>
            </a:r>
            <a:r>
              <a:rPr lang="en-US" sz="1500" b="1" dirty="0">
                <a:latin typeface="Athanasius" pitchFamily="2" charset="0"/>
              </a:rPr>
              <a:t> de </a:t>
            </a:r>
            <a:r>
              <a:rPr lang="en-US" sz="1500" b="1" dirty="0" err="1">
                <a:latin typeface="Athanasius" pitchFamily="2" charset="0"/>
              </a:rPr>
              <a:t>af</a:t>
            </a:r>
            <a:r>
              <a:rPr lang="en-US" sz="1500" b="1" dirty="0">
                <a:latin typeface="Athanasius" pitchFamily="2" charset="0"/>
              </a:rPr>
              <a:t>]</a:t>
            </a:r>
            <a:r>
              <a:rPr lang="en-US" sz="1500" b="1" dirty="0" err="1">
                <a:latin typeface="Athanasius" pitchFamily="2" charset="0"/>
              </a:rPr>
              <a:t>an`èi</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vh`èete`èmmau</a:t>
            </a:r>
            <a:r>
              <a:rPr lang="en-US" sz="1500" b="1" dirty="0">
                <a:latin typeface="Athanasius" pitchFamily="2" charset="0"/>
              </a:rPr>
              <a:t> </a:t>
            </a:r>
            <a:r>
              <a:rPr lang="en-US" sz="1500" b="1" dirty="0" err="1">
                <a:latin typeface="Athanasius" pitchFamily="2" charset="0"/>
              </a:rPr>
              <a:t>pipn</a:t>
            </a:r>
            <a:r>
              <a:rPr lang="en-US" sz="1500" b="1" dirty="0">
                <a:latin typeface="Athanasius" pitchFamily="2" charset="0"/>
              </a:rPr>
              <a:t> ?a ? `</a:t>
            </a:r>
            <a:r>
              <a:rPr lang="en-US" sz="1500" b="1" dirty="0" err="1">
                <a:latin typeface="Athanasius" pitchFamily="2" charset="0"/>
              </a:rPr>
              <a:t>ènte</a:t>
            </a:r>
            <a:r>
              <a:rPr lang="en-US" sz="1500" b="1" dirty="0">
                <a:latin typeface="Athanasius" pitchFamily="2" charset="0"/>
              </a:rPr>
              <a:t> ;</a:t>
            </a:r>
            <a:r>
              <a:rPr lang="en-US" sz="1500" b="1" dirty="0" err="1">
                <a:latin typeface="Athanasius" pitchFamily="2" charset="0"/>
              </a:rPr>
              <a:t>meqmhi</a:t>
            </a:r>
            <a:r>
              <a:rPr lang="en-US" sz="1500" b="1" dirty="0">
                <a:latin typeface="Athanasius" pitchFamily="2" charset="0"/>
              </a:rPr>
              <a:t> &gt; </a:t>
            </a:r>
            <a:r>
              <a:rPr lang="en-US" sz="1500" b="1" dirty="0" err="1">
                <a:latin typeface="Athanasius" pitchFamily="2" charset="0"/>
              </a:rPr>
              <a:t>ef`èesimwit</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meqmhi</a:t>
            </a:r>
            <a:r>
              <a:rPr lang="en-US" sz="1500" b="1" dirty="0">
                <a:latin typeface="Athanasius" pitchFamily="2" charset="0"/>
              </a:rPr>
              <a:t> </a:t>
            </a:r>
            <a:r>
              <a:rPr lang="en-US" sz="1500" b="1" dirty="0" err="1">
                <a:latin typeface="Athanasius" pitchFamily="2" charset="0"/>
              </a:rPr>
              <a:t>niben</a:t>
            </a:r>
            <a:r>
              <a:rPr lang="en-US" sz="1500" b="1" dirty="0">
                <a:latin typeface="Athanasius" pitchFamily="2" charset="0"/>
              </a:rPr>
              <a:t> &gt; `</a:t>
            </a:r>
            <a:r>
              <a:rPr lang="en-US" sz="1500" b="1" dirty="0" err="1">
                <a:latin typeface="Athanasius" pitchFamily="2" charset="0"/>
              </a:rPr>
              <a:t>èfnacaji</a:t>
            </a:r>
            <a:r>
              <a:rPr lang="en-US" sz="1500" b="1" dirty="0">
                <a:latin typeface="Athanasius" pitchFamily="2" charset="0"/>
              </a:rPr>
              <a:t> gar an `</a:t>
            </a:r>
            <a:r>
              <a:rPr lang="en-US" sz="1500" b="1" dirty="0" err="1">
                <a:latin typeface="Athanasius" pitchFamily="2" charset="0"/>
              </a:rPr>
              <a:t>èebol</a:t>
            </a:r>
            <a:r>
              <a:rPr lang="en-US" sz="1500" b="1" dirty="0">
                <a:latin typeface="Athanasius" pitchFamily="2" charset="0"/>
              </a:rPr>
              <a:t>\</a:t>
            </a:r>
            <a:r>
              <a:rPr lang="en-US" sz="1500" b="1" dirty="0" err="1">
                <a:latin typeface="Athanasius" pitchFamily="2" charset="0"/>
              </a:rPr>
              <a:t>itotf</a:t>
            </a:r>
            <a:r>
              <a:rPr lang="en-US" sz="1500" b="1" dirty="0">
                <a:latin typeface="Athanasius" pitchFamily="2" charset="0"/>
              </a:rPr>
              <a:t> `</a:t>
            </a:r>
            <a:r>
              <a:rPr lang="en-US" sz="1500" b="1" dirty="0" err="1">
                <a:latin typeface="Athanasius" pitchFamily="2" charset="0"/>
              </a:rPr>
              <a:t>èmmauataf</a:t>
            </a:r>
            <a:r>
              <a:rPr lang="en-US" sz="1500" b="1" dirty="0">
                <a:latin typeface="Athanasius" pitchFamily="2" charset="0"/>
              </a:rPr>
              <a:t> &gt;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nh`èetafcoqmou</a:t>
            </a:r>
            <a:r>
              <a:rPr lang="en-US" sz="1500" b="1" dirty="0">
                <a:latin typeface="Athanasius" pitchFamily="2" charset="0"/>
              </a:rPr>
              <a:t> `</a:t>
            </a:r>
            <a:r>
              <a:rPr lang="en-US" sz="1500" b="1" dirty="0" err="1">
                <a:latin typeface="Athanasius" pitchFamily="2" charset="0"/>
              </a:rPr>
              <a:t>èete`èfnacaji</a:t>
            </a:r>
            <a:r>
              <a:rPr lang="en-US" sz="1500" b="1" dirty="0">
                <a:latin typeface="Athanasius" pitchFamily="2" charset="0"/>
              </a:rPr>
              <a:t> `</a:t>
            </a:r>
            <a:r>
              <a:rPr lang="en-US" sz="1500" b="1" dirty="0" err="1">
                <a:latin typeface="Athanasius" pitchFamily="2" charset="0"/>
              </a:rPr>
              <a:t>èmmwou</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nheqnhou</a:t>
            </a:r>
            <a:r>
              <a:rPr lang="en-US" sz="1500" b="1" dirty="0">
                <a:latin typeface="Athanasius" pitchFamily="2" charset="0"/>
              </a:rPr>
              <a:t> </a:t>
            </a:r>
            <a:r>
              <a:rPr lang="en-US" sz="1500" b="1" dirty="0" err="1">
                <a:latin typeface="Athanasius" pitchFamily="2" charset="0"/>
              </a:rPr>
              <a:t>ef`èetamwten</a:t>
            </a:r>
            <a:r>
              <a:rPr lang="en-US" sz="1500" b="1" dirty="0">
                <a:latin typeface="Athanasius" pitchFamily="2" charset="0"/>
              </a:rPr>
              <a:t> `</a:t>
            </a:r>
            <a:r>
              <a:rPr lang="en-US" sz="1500" b="1" dirty="0" err="1">
                <a:latin typeface="Athanasius" pitchFamily="2" charset="0"/>
              </a:rPr>
              <a:t>èerwou</a:t>
            </a:r>
            <a:r>
              <a:rPr lang="en-US" sz="1500" b="1" dirty="0">
                <a:latin typeface="Athanasius" pitchFamily="2" charset="0"/>
              </a:rPr>
              <a:t>. </a:t>
            </a:r>
            <a:r>
              <a:rPr lang="en-US" sz="1500" b="1" dirty="0" err="1">
                <a:latin typeface="Athanasius" pitchFamily="2" charset="0"/>
              </a:rPr>
              <a:t>Vh`èete`èmmau</a:t>
            </a:r>
            <a:r>
              <a:rPr lang="en-US" sz="1500" b="1" dirty="0">
                <a:latin typeface="Athanasius" pitchFamily="2" charset="0"/>
              </a:rPr>
              <a:t> `</a:t>
            </a:r>
            <a:r>
              <a:rPr lang="en-US" sz="1500" b="1" dirty="0" err="1">
                <a:latin typeface="Athanasius" pitchFamily="2" charset="0"/>
              </a:rPr>
              <a:t>èfna</a:t>
            </a:r>
            <a:r>
              <a:rPr lang="en-US" sz="1500" b="1" dirty="0">
                <a:latin typeface="Athanasius" pitchFamily="2" charset="0"/>
              </a:rPr>
              <a:t>;`</a:t>
            </a:r>
            <a:r>
              <a:rPr lang="en-US" sz="1500" b="1" dirty="0" err="1">
                <a:latin typeface="Athanasius" pitchFamily="2" charset="0"/>
              </a:rPr>
              <a:t>èwou</a:t>
            </a:r>
            <a:r>
              <a:rPr lang="en-US" sz="1500" b="1" dirty="0">
                <a:latin typeface="Athanasius" pitchFamily="2" charset="0"/>
              </a:rPr>
              <a:t> </a:t>
            </a:r>
            <a:r>
              <a:rPr lang="en-US" sz="1500" b="1" dirty="0" err="1">
                <a:latin typeface="Athanasius" pitchFamily="2" charset="0"/>
              </a:rPr>
              <a:t>nhi</a:t>
            </a:r>
            <a:r>
              <a:rPr lang="en-US" sz="1500" b="1" dirty="0">
                <a:latin typeface="Athanasius" pitchFamily="2" charset="0"/>
              </a:rPr>
              <a:t> &gt;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èfnasi</a:t>
            </a:r>
            <a:r>
              <a:rPr lang="en-US" sz="1500" b="1" dirty="0">
                <a:latin typeface="Athanasius" pitchFamily="2" charset="0"/>
              </a:rPr>
              <a:t> `</a:t>
            </a:r>
            <a:r>
              <a:rPr lang="en-US" sz="1500" b="1" dirty="0" err="1">
                <a:latin typeface="Athanasius" pitchFamily="2" charset="0"/>
              </a:rPr>
              <a:t>èebol'en</a:t>
            </a:r>
            <a:r>
              <a:rPr lang="en-US" sz="1500" b="1" dirty="0">
                <a:latin typeface="Athanasius" pitchFamily="2" charset="0"/>
              </a:rPr>
              <a:t> </a:t>
            </a:r>
            <a:r>
              <a:rPr lang="en-US" sz="1500" b="1" dirty="0" err="1">
                <a:latin typeface="Athanasius" pitchFamily="2" charset="0"/>
              </a:rPr>
              <a:t>vh`èete</a:t>
            </a:r>
            <a:r>
              <a:rPr lang="en-US" sz="1500" b="1" dirty="0">
                <a:latin typeface="Athanasius" pitchFamily="2" charset="0"/>
              </a:rPr>
              <a:t> </a:t>
            </a:r>
            <a:r>
              <a:rPr lang="en-US" sz="1500" b="1" dirty="0" err="1">
                <a:latin typeface="Athanasius" pitchFamily="2" charset="0"/>
              </a:rPr>
              <a:t>vwi</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èfnatame</a:t>
            </a:r>
            <a:r>
              <a:rPr lang="en-US" sz="1500" b="1" dirty="0">
                <a:latin typeface="Athanasius" pitchFamily="2" charset="0"/>
              </a:rPr>
              <a:t> </a:t>
            </a:r>
            <a:r>
              <a:rPr lang="en-US" sz="1500" b="1" dirty="0" err="1">
                <a:latin typeface="Athanasius" pitchFamily="2" charset="0"/>
              </a:rPr>
              <a:t>qhnou</a:t>
            </a:r>
            <a:r>
              <a:rPr lang="en-US" sz="1500" b="1" dirty="0">
                <a:latin typeface="Athanasius" pitchFamily="2" charset="0"/>
              </a:rPr>
              <a:t> &gt; \</a:t>
            </a:r>
            <a:r>
              <a:rPr lang="en-US" sz="1500" b="1" dirty="0" err="1">
                <a:latin typeface="Athanasius" pitchFamily="2" charset="0"/>
              </a:rPr>
              <a:t>wb</a:t>
            </a:r>
            <a:r>
              <a:rPr lang="en-US" sz="1500" b="1" dirty="0">
                <a:latin typeface="Athanasius" pitchFamily="2" charset="0"/>
              </a:rPr>
              <a:t> </a:t>
            </a:r>
            <a:r>
              <a:rPr lang="en-US" sz="1500" b="1" dirty="0" err="1">
                <a:latin typeface="Athanasius" pitchFamily="2" charset="0"/>
              </a:rPr>
              <a:t>niben</a:t>
            </a:r>
            <a:r>
              <a:rPr lang="en-US" sz="1500" b="1" dirty="0">
                <a:latin typeface="Athanasius" pitchFamily="2" charset="0"/>
              </a:rPr>
              <a:t> `</a:t>
            </a:r>
            <a:r>
              <a:rPr lang="en-US" sz="1500" b="1" dirty="0" err="1">
                <a:latin typeface="Athanasius" pitchFamily="2" charset="0"/>
              </a:rPr>
              <a:t>èete</a:t>
            </a:r>
            <a:r>
              <a:rPr lang="en-US" sz="1500" b="1" dirty="0">
                <a:latin typeface="Athanasius" pitchFamily="2" charset="0"/>
              </a:rPr>
              <a:t> `</a:t>
            </a:r>
            <a:r>
              <a:rPr lang="en-US" sz="1500" b="1" dirty="0" err="1">
                <a:latin typeface="Athanasius" pitchFamily="2" charset="0"/>
              </a:rPr>
              <a:t>ènte</a:t>
            </a:r>
            <a:r>
              <a:rPr lang="en-US" sz="1500" b="1" dirty="0">
                <a:latin typeface="Athanasius" pitchFamily="2" charset="0"/>
              </a:rPr>
              <a:t> </a:t>
            </a:r>
            <a:r>
              <a:rPr lang="en-US" sz="1500" b="1" dirty="0" err="1">
                <a:latin typeface="Athanasius" pitchFamily="2" charset="0"/>
              </a:rPr>
              <a:t>paiwt</a:t>
            </a:r>
            <a:r>
              <a:rPr lang="en-US" sz="1500" b="1" dirty="0">
                <a:latin typeface="Athanasius" pitchFamily="2" charset="0"/>
              </a:rPr>
              <a:t> </a:t>
            </a:r>
            <a:r>
              <a:rPr lang="en-US" sz="1500" b="1" dirty="0" err="1">
                <a:latin typeface="Athanasius" pitchFamily="2" charset="0"/>
              </a:rPr>
              <a:t>nou`èi</a:t>
            </a:r>
            <a:r>
              <a:rPr lang="en-US" sz="1500" b="1" dirty="0">
                <a:latin typeface="Athanasius" pitchFamily="2" charset="0"/>
              </a:rPr>
              <a:t> ne &gt;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vai</a:t>
            </a:r>
            <a:r>
              <a:rPr lang="en-US" sz="1500" b="1" dirty="0">
                <a:latin typeface="Athanasius" pitchFamily="2" charset="0"/>
              </a:rPr>
              <a:t> </a:t>
            </a:r>
            <a:r>
              <a:rPr lang="en-US" sz="1500" b="1" dirty="0" err="1">
                <a:latin typeface="Athanasius" pitchFamily="2" charset="0"/>
              </a:rPr>
              <a:t>aijoc</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èfnasi</a:t>
            </a:r>
            <a:r>
              <a:rPr lang="en-US" sz="1500" b="1" dirty="0">
                <a:latin typeface="Athanasius" pitchFamily="2" charset="0"/>
              </a:rPr>
              <a:t> `</a:t>
            </a:r>
            <a:r>
              <a:rPr lang="en-US" sz="1500" b="1" dirty="0" err="1">
                <a:latin typeface="Athanasius" pitchFamily="2" charset="0"/>
              </a:rPr>
              <a:t>èebol'en</a:t>
            </a:r>
            <a:r>
              <a:rPr lang="en-US" sz="1500" b="1" dirty="0">
                <a:latin typeface="Athanasius" pitchFamily="2" charset="0"/>
              </a:rPr>
              <a:t> </a:t>
            </a:r>
            <a:r>
              <a:rPr lang="en-US" sz="1500" b="1" dirty="0" err="1">
                <a:latin typeface="Athanasius" pitchFamily="2" charset="0"/>
              </a:rPr>
              <a:t>vh`èete</a:t>
            </a:r>
            <a:r>
              <a:rPr lang="en-US" sz="1500" b="1" dirty="0">
                <a:latin typeface="Athanasius" pitchFamily="2" charset="0"/>
              </a:rPr>
              <a:t> </a:t>
            </a:r>
            <a:r>
              <a:rPr lang="en-US" sz="1500" b="1" dirty="0" err="1">
                <a:latin typeface="Athanasius" pitchFamily="2" charset="0"/>
              </a:rPr>
              <a:t>vwi</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ènteftame</a:t>
            </a:r>
            <a:r>
              <a:rPr lang="en-US" sz="1500" b="1" dirty="0">
                <a:latin typeface="Athanasius" pitchFamily="2" charset="0"/>
              </a:rPr>
              <a:t> </a:t>
            </a:r>
            <a:r>
              <a:rPr lang="en-US" sz="1500" b="1" dirty="0" err="1">
                <a:latin typeface="Athanasius" pitchFamily="2" charset="0"/>
              </a:rPr>
              <a:t>qhnou</a:t>
            </a:r>
            <a:r>
              <a:rPr lang="en-US" sz="1500" b="1" dirty="0">
                <a:latin typeface="Athanasius" pitchFamily="2" charset="0"/>
              </a:rPr>
              <a:t>. </a:t>
            </a:r>
            <a:r>
              <a:rPr lang="en-US" sz="1500" b="1" dirty="0" err="1">
                <a:latin typeface="Athanasius" pitchFamily="2" charset="0"/>
              </a:rPr>
              <a:t>Kekouji</a:t>
            </a:r>
            <a:r>
              <a:rPr lang="en-US" sz="1500" b="1" dirty="0">
                <a:latin typeface="Athanasius" pitchFamily="2" charset="0"/>
              </a:rPr>
              <a:t> </a:t>
            </a:r>
            <a:r>
              <a:rPr lang="en-US" sz="1500" b="1" dirty="0" err="1">
                <a:latin typeface="Athanasius" pitchFamily="2" charset="0"/>
              </a:rPr>
              <a:t>tetennanau</a:t>
            </a:r>
            <a:r>
              <a:rPr lang="en-US" sz="1500" b="1" dirty="0">
                <a:latin typeface="Athanasius" pitchFamily="2" charset="0"/>
              </a:rPr>
              <a:t> `</a:t>
            </a:r>
            <a:r>
              <a:rPr lang="en-US" sz="1500" b="1" dirty="0" err="1">
                <a:latin typeface="Athanasius" pitchFamily="2" charset="0"/>
              </a:rPr>
              <a:t>èeroi</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na</a:t>
            </a:r>
            <a:r>
              <a:rPr lang="en-US" sz="1500" b="1" dirty="0">
                <a:latin typeface="Athanasius" pitchFamily="2" charset="0"/>
              </a:rPr>
              <a:t>]</a:t>
            </a:r>
            <a:r>
              <a:rPr lang="en-US" sz="1500" b="1" dirty="0" err="1">
                <a:latin typeface="Athanasius" pitchFamily="2" charset="0"/>
              </a:rPr>
              <a:t>enhi</a:t>
            </a:r>
            <a:r>
              <a:rPr lang="en-US" sz="1500" b="1" dirty="0">
                <a:latin typeface="Athanasius" pitchFamily="2" charset="0"/>
              </a:rPr>
              <a:t> \a </a:t>
            </a:r>
            <a:r>
              <a:rPr lang="en-US" sz="1500" b="1" dirty="0" err="1">
                <a:latin typeface="Athanasius" pitchFamily="2" charset="0"/>
              </a:rPr>
              <a:t>Viwt</a:t>
            </a:r>
            <a:r>
              <a:rPr lang="en-US" sz="1500" b="1" dirty="0">
                <a:latin typeface="Athanasius" pitchFamily="2" charset="0"/>
              </a:rPr>
              <a:t>. </a:t>
            </a:r>
            <a:r>
              <a:rPr lang="en-US" sz="1500" b="1" dirty="0" err="1">
                <a:latin typeface="Athanasius" pitchFamily="2" charset="0"/>
              </a:rPr>
              <a:t>Peje</a:t>
            </a:r>
            <a:r>
              <a:rPr lang="en-US" sz="1500" b="1" dirty="0">
                <a:latin typeface="Athanasius" pitchFamily="2" charset="0"/>
              </a:rPr>
              <a:t> \</a:t>
            </a:r>
            <a:r>
              <a:rPr lang="en-US" sz="1500" b="1" dirty="0" err="1">
                <a:latin typeface="Athanasius" pitchFamily="2" charset="0"/>
              </a:rPr>
              <a:t>anouon</a:t>
            </a:r>
            <a:r>
              <a:rPr lang="en-US" sz="1500" b="1" dirty="0">
                <a:latin typeface="Athanasius" pitchFamily="2" charset="0"/>
              </a:rPr>
              <a:t> `</a:t>
            </a:r>
            <a:r>
              <a:rPr lang="en-US" sz="1500" b="1" dirty="0" err="1">
                <a:latin typeface="Athanasius" pitchFamily="2" charset="0"/>
              </a:rPr>
              <a:t>èebol'en</a:t>
            </a:r>
            <a:r>
              <a:rPr lang="en-US" sz="1500" b="1" dirty="0">
                <a:latin typeface="Athanasius" pitchFamily="2" charset="0"/>
              </a:rPr>
              <a:t> </a:t>
            </a:r>
            <a:r>
              <a:rPr lang="en-US" sz="1500" b="1" dirty="0" err="1">
                <a:latin typeface="Athanasius" pitchFamily="2" charset="0"/>
              </a:rPr>
              <a:t>nefmaqhthc</a:t>
            </a:r>
            <a:r>
              <a:rPr lang="en-US" sz="1500" b="1" dirty="0">
                <a:latin typeface="Athanasius" pitchFamily="2" charset="0"/>
              </a:rPr>
              <a:t> `</a:t>
            </a:r>
            <a:r>
              <a:rPr lang="en-US" sz="1500" b="1" dirty="0" err="1">
                <a:latin typeface="Athanasius" pitchFamily="2" charset="0"/>
              </a:rPr>
              <a:t>ènnou`èerhou</a:t>
            </a:r>
            <a:r>
              <a:rPr lang="en-US" sz="1500" b="1" dirty="0">
                <a:latin typeface="Athanasius" pitchFamily="2" charset="0"/>
              </a:rPr>
              <a:t> &gt;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paicaji</a:t>
            </a:r>
            <a:r>
              <a:rPr lang="en-US" sz="1500" b="1" dirty="0">
                <a:latin typeface="Athanasius" pitchFamily="2" charset="0"/>
              </a:rPr>
              <a:t> </a:t>
            </a:r>
            <a:r>
              <a:rPr lang="en-US" sz="1500" b="1" dirty="0" err="1">
                <a:latin typeface="Athanasius" pitchFamily="2" charset="0"/>
              </a:rPr>
              <a:t>ou</a:t>
            </a:r>
            <a:r>
              <a:rPr lang="en-US" sz="1500" b="1" dirty="0">
                <a:latin typeface="Athanasius" pitchFamily="2" charset="0"/>
              </a:rPr>
              <a:t> </a:t>
            </a:r>
            <a:r>
              <a:rPr lang="en-US" sz="1500" b="1" dirty="0" err="1">
                <a:latin typeface="Athanasius" pitchFamily="2" charset="0"/>
              </a:rPr>
              <a:t>pe</a:t>
            </a:r>
            <a:r>
              <a:rPr lang="en-US" sz="1500" b="1" dirty="0">
                <a:latin typeface="Athanasius" pitchFamily="2" charset="0"/>
              </a:rPr>
              <a:t> `</a:t>
            </a:r>
            <a:r>
              <a:rPr lang="en-US" sz="1500" b="1" dirty="0" err="1">
                <a:latin typeface="Athanasius" pitchFamily="2" charset="0"/>
              </a:rPr>
              <a:t>èetefjw</a:t>
            </a:r>
            <a:r>
              <a:rPr lang="en-US" sz="1500" b="1" dirty="0">
                <a:latin typeface="Athanasius" pitchFamily="2" charset="0"/>
              </a:rPr>
              <a:t> `</a:t>
            </a:r>
            <a:r>
              <a:rPr lang="en-US" sz="1500" b="1" dirty="0" err="1">
                <a:latin typeface="Athanasius" pitchFamily="2" charset="0"/>
              </a:rPr>
              <a:t>èmmof</a:t>
            </a:r>
            <a:r>
              <a:rPr lang="en-US" sz="1500" b="1" dirty="0">
                <a:latin typeface="Athanasius" pitchFamily="2" charset="0"/>
              </a:rPr>
              <a:t> nan &gt;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kekoji</a:t>
            </a:r>
            <a:r>
              <a:rPr lang="en-US" sz="1500" b="1" dirty="0">
                <a:latin typeface="Athanasius" pitchFamily="2" charset="0"/>
              </a:rPr>
              <a:t> </a:t>
            </a:r>
            <a:r>
              <a:rPr lang="en-US" sz="1500" b="1" dirty="0" err="1">
                <a:latin typeface="Athanasius" pitchFamily="2" charset="0"/>
              </a:rPr>
              <a:t>tetennanau</a:t>
            </a:r>
            <a:r>
              <a:rPr lang="en-US" sz="1500" b="1" dirty="0">
                <a:latin typeface="Athanasius" pitchFamily="2" charset="0"/>
              </a:rPr>
              <a:t> `</a:t>
            </a:r>
            <a:r>
              <a:rPr lang="en-US" sz="1500" b="1" dirty="0" err="1">
                <a:latin typeface="Athanasius" pitchFamily="2" charset="0"/>
              </a:rPr>
              <a:t>èeroi</a:t>
            </a:r>
            <a:r>
              <a:rPr lang="en-US" sz="1500" b="1" dirty="0">
                <a:latin typeface="Athanasius" pitchFamily="2" charset="0"/>
              </a:rPr>
              <a:t> an&gt;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palin</a:t>
            </a:r>
            <a:r>
              <a:rPr lang="en-US" sz="1500" b="1" dirty="0">
                <a:latin typeface="Athanasius" pitchFamily="2" charset="0"/>
              </a:rPr>
              <a:t> </a:t>
            </a:r>
            <a:r>
              <a:rPr lang="en-US" sz="1500" b="1" dirty="0" err="1">
                <a:latin typeface="Athanasius" pitchFamily="2" charset="0"/>
              </a:rPr>
              <a:t>kekouji</a:t>
            </a:r>
            <a:r>
              <a:rPr lang="en-US" sz="1500" b="1" dirty="0">
                <a:latin typeface="Athanasius" pitchFamily="2" charset="0"/>
              </a:rPr>
              <a:t> </a:t>
            </a:r>
            <a:r>
              <a:rPr lang="en-US" sz="1500" b="1" dirty="0" err="1">
                <a:latin typeface="Athanasius" pitchFamily="2" charset="0"/>
              </a:rPr>
              <a:t>tetennau</a:t>
            </a:r>
            <a:r>
              <a:rPr lang="en-US" sz="1500" b="1" dirty="0">
                <a:latin typeface="Athanasius" pitchFamily="2" charset="0"/>
              </a:rPr>
              <a:t> `</a:t>
            </a:r>
            <a:r>
              <a:rPr lang="en-US" sz="1500" b="1" dirty="0" err="1">
                <a:latin typeface="Athanasius" pitchFamily="2" charset="0"/>
              </a:rPr>
              <a:t>èeroi</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na</a:t>
            </a:r>
            <a:r>
              <a:rPr lang="en-US" sz="1500" b="1" dirty="0">
                <a:latin typeface="Athanasius" pitchFamily="2" charset="0"/>
              </a:rPr>
              <a:t>]</a:t>
            </a:r>
            <a:r>
              <a:rPr lang="en-US" sz="1500" b="1" dirty="0" err="1">
                <a:latin typeface="Athanasius" pitchFamily="2" charset="0"/>
              </a:rPr>
              <a:t>enhi</a:t>
            </a:r>
            <a:r>
              <a:rPr lang="en-US" sz="1500" b="1" dirty="0">
                <a:latin typeface="Athanasius" pitchFamily="2" charset="0"/>
              </a:rPr>
              <a:t> \a </a:t>
            </a:r>
            <a:r>
              <a:rPr lang="en-US" sz="1500" b="1" dirty="0" err="1">
                <a:latin typeface="Athanasius" pitchFamily="2" charset="0"/>
              </a:rPr>
              <a:t>Viwt</a:t>
            </a:r>
            <a:r>
              <a:rPr lang="en-US" sz="1500" b="1" dirty="0">
                <a:latin typeface="Athanasius" pitchFamily="2" charset="0"/>
              </a:rPr>
              <a:t>. </a:t>
            </a:r>
            <a:r>
              <a:rPr lang="en-US" sz="1500" b="1" dirty="0" err="1">
                <a:latin typeface="Athanasius" pitchFamily="2" charset="0"/>
              </a:rPr>
              <a:t>Naujw</a:t>
            </a:r>
            <a:r>
              <a:rPr lang="en-US" sz="1500" b="1" dirty="0">
                <a:latin typeface="Athanasius" pitchFamily="2" charset="0"/>
              </a:rPr>
              <a:t> </a:t>
            </a:r>
            <a:r>
              <a:rPr lang="en-US" sz="1500" b="1" dirty="0" err="1">
                <a:latin typeface="Athanasius" pitchFamily="2" charset="0"/>
              </a:rPr>
              <a:t>oun</a:t>
            </a:r>
            <a:r>
              <a:rPr lang="en-US" sz="1500" b="1" dirty="0">
                <a:latin typeface="Athanasius" pitchFamily="2" charset="0"/>
              </a:rPr>
              <a:t> `</a:t>
            </a:r>
            <a:r>
              <a:rPr lang="en-US" sz="1500" b="1" dirty="0" err="1">
                <a:latin typeface="Athanasius" pitchFamily="2" charset="0"/>
              </a:rPr>
              <a:t>èmmoc</a:t>
            </a:r>
            <a:r>
              <a:rPr lang="en-US" sz="1500" b="1" dirty="0">
                <a:latin typeface="Athanasius" pitchFamily="2" charset="0"/>
              </a:rPr>
              <a:t> </a:t>
            </a:r>
            <a:r>
              <a:rPr lang="en-US" sz="1500" b="1" dirty="0" err="1">
                <a:latin typeface="Athanasius" pitchFamily="2" charset="0"/>
              </a:rPr>
              <a:t>pe</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ou</a:t>
            </a:r>
            <a:r>
              <a:rPr lang="en-US" sz="1500" b="1" dirty="0">
                <a:latin typeface="Athanasius" pitchFamily="2" charset="0"/>
              </a:rPr>
              <a:t> </a:t>
            </a:r>
            <a:r>
              <a:rPr lang="en-US" sz="1500" b="1" dirty="0" err="1">
                <a:latin typeface="Athanasius" pitchFamily="2" charset="0"/>
              </a:rPr>
              <a:t>pe</a:t>
            </a:r>
            <a:r>
              <a:rPr lang="en-US" sz="1500" b="1" dirty="0">
                <a:latin typeface="Athanasius" pitchFamily="2" charset="0"/>
              </a:rPr>
              <a:t> </a:t>
            </a:r>
            <a:r>
              <a:rPr lang="en-US" sz="1500" b="1" dirty="0" err="1">
                <a:latin typeface="Athanasius" pitchFamily="2" charset="0"/>
              </a:rPr>
              <a:t>vai</a:t>
            </a:r>
            <a:r>
              <a:rPr lang="en-US" sz="1500" b="1" dirty="0">
                <a:latin typeface="Athanasius" pitchFamily="2" charset="0"/>
              </a:rPr>
              <a:t> `</a:t>
            </a:r>
            <a:r>
              <a:rPr lang="en-US" sz="1500" b="1" dirty="0" err="1">
                <a:latin typeface="Athanasius" pitchFamily="2" charset="0"/>
              </a:rPr>
              <a:t>èetefjw</a:t>
            </a:r>
            <a:r>
              <a:rPr lang="en-US" sz="1500" b="1" dirty="0">
                <a:latin typeface="Athanasius" pitchFamily="2" charset="0"/>
              </a:rPr>
              <a:t> `</a:t>
            </a:r>
            <a:r>
              <a:rPr lang="en-US" sz="1500" b="1" dirty="0" err="1">
                <a:latin typeface="Athanasius" pitchFamily="2" charset="0"/>
              </a:rPr>
              <a:t>èmmof</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ke</a:t>
            </a:r>
            <a:r>
              <a:rPr lang="en-US" sz="1500" b="1" dirty="0">
                <a:latin typeface="Athanasius" pitchFamily="2" charset="0"/>
              </a:rPr>
              <a:t> </a:t>
            </a:r>
            <a:r>
              <a:rPr lang="en-US" sz="1500" b="1" dirty="0" err="1">
                <a:latin typeface="Athanasius" pitchFamily="2" charset="0"/>
              </a:rPr>
              <a:t>kouji</a:t>
            </a:r>
            <a:r>
              <a:rPr lang="en-US" sz="1500" b="1" dirty="0">
                <a:latin typeface="Athanasius" pitchFamily="2" charset="0"/>
              </a:rPr>
              <a:t> &gt; `</a:t>
            </a:r>
            <a:r>
              <a:rPr lang="en-US" sz="1500" b="1" dirty="0" err="1">
                <a:latin typeface="Athanasius" pitchFamily="2" charset="0"/>
              </a:rPr>
              <a:t>ènten`èemi</a:t>
            </a:r>
            <a:r>
              <a:rPr lang="en-US" sz="1500" b="1" dirty="0">
                <a:latin typeface="Athanasius" pitchFamily="2" charset="0"/>
              </a:rPr>
              <a:t> an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afjw</a:t>
            </a:r>
            <a:r>
              <a:rPr lang="en-US" sz="1500" b="1" dirty="0">
                <a:latin typeface="Athanasius" pitchFamily="2" charset="0"/>
              </a:rPr>
              <a:t> `</a:t>
            </a:r>
            <a:r>
              <a:rPr lang="en-US" sz="1500" b="1" dirty="0" err="1">
                <a:latin typeface="Athanasius" pitchFamily="2" charset="0"/>
              </a:rPr>
              <a:t>èmmoc</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ou</a:t>
            </a:r>
            <a:r>
              <a:rPr lang="en-US" sz="1500" b="1" dirty="0">
                <a:latin typeface="Athanasius" pitchFamily="2" charset="0"/>
              </a:rPr>
              <a:t>. </a:t>
            </a:r>
            <a:r>
              <a:rPr lang="en-US" sz="1500" b="1" dirty="0" err="1">
                <a:latin typeface="Athanasius" pitchFamily="2" charset="0"/>
              </a:rPr>
              <a:t>Af`èemi</a:t>
            </a:r>
            <a:r>
              <a:rPr lang="en-US" sz="1500" b="1" dirty="0">
                <a:latin typeface="Athanasius" pitchFamily="2" charset="0"/>
              </a:rPr>
              <a:t> de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Ihc</a:t>
            </a:r>
            <a:r>
              <a:rPr lang="en-US" sz="1500" b="1" dirty="0">
                <a:latin typeface="Athanasius" pitchFamily="2" charset="0"/>
              </a:rPr>
              <a:t> ?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nauouw</a:t>
            </a:r>
            <a:r>
              <a:rPr lang="en-US" sz="1500" b="1" dirty="0">
                <a:latin typeface="Athanasius" pitchFamily="2" charset="0"/>
              </a:rPr>
              <a:t>] `</a:t>
            </a:r>
            <a:r>
              <a:rPr lang="en-US" sz="1500" b="1" dirty="0" err="1">
                <a:latin typeface="Athanasius" pitchFamily="2" charset="0"/>
              </a:rPr>
              <a:t>èe</a:t>
            </a:r>
            <a:r>
              <a:rPr lang="en-US" sz="1500" b="1" dirty="0">
                <a:latin typeface="Athanasius" pitchFamily="2" charset="0"/>
              </a:rPr>
              <a:t>]</a:t>
            </a:r>
            <a:r>
              <a:rPr lang="en-US" sz="1500" b="1" dirty="0" err="1">
                <a:latin typeface="Athanasius" pitchFamily="2" charset="0"/>
              </a:rPr>
              <a:t>enf</a:t>
            </a:r>
            <a:r>
              <a:rPr lang="en-US" sz="1500" b="1" dirty="0">
                <a:latin typeface="Athanasius" pitchFamily="2" charset="0"/>
              </a:rPr>
              <a:t> </a:t>
            </a:r>
            <a:r>
              <a:rPr lang="en-US" sz="1500" b="1" dirty="0" err="1">
                <a:latin typeface="Athanasius" pitchFamily="2" charset="0"/>
              </a:rPr>
              <a:t>pe</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pejaf</a:t>
            </a:r>
            <a:r>
              <a:rPr lang="en-US" sz="1500" b="1" dirty="0">
                <a:latin typeface="Athanasius" pitchFamily="2" charset="0"/>
              </a:rPr>
              <a:t> </a:t>
            </a:r>
            <a:r>
              <a:rPr lang="en-US" sz="1500" b="1" dirty="0" err="1">
                <a:latin typeface="Athanasius" pitchFamily="2" charset="0"/>
              </a:rPr>
              <a:t>nwou</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tetenkw</a:t>
            </a:r>
            <a:r>
              <a:rPr lang="en-US" sz="1500" b="1" dirty="0">
                <a:latin typeface="Athanasius" pitchFamily="2" charset="0"/>
              </a:rPr>
              <a:t>; `</a:t>
            </a:r>
            <a:r>
              <a:rPr lang="en-US" sz="1500" b="1" dirty="0" err="1">
                <a:latin typeface="Athanasius" pitchFamily="2" charset="0"/>
              </a:rPr>
              <a:t>ènca</a:t>
            </a:r>
            <a:r>
              <a:rPr lang="en-US" sz="1500" b="1" dirty="0">
                <a:latin typeface="Athanasius" pitchFamily="2" charset="0"/>
              </a:rPr>
              <a:t> </a:t>
            </a:r>
            <a:r>
              <a:rPr lang="en-US" sz="1500" b="1" dirty="0" err="1">
                <a:latin typeface="Athanasius" pitchFamily="2" charset="0"/>
              </a:rPr>
              <a:t>paicaji</a:t>
            </a:r>
            <a:r>
              <a:rPr lang="en-US" sz="1500" b="1" dirty="0">
                <a:latin typeface="Athanasius" pitchFamily="2" charset="0"/>
              </a:rPr>
              <a:t> </a:t>
            </a:r>
            <a:r>
              <a:rPr lang="en-US" sz="1500" b="1" dirty="0" err="1">
                <a:latin typeface="Athanasius" pitchFamily="2" charset="0"/>
              </a:rPr>
              <a:t>nem</a:t>
            </a:r>
            <a:r>
              <a:rPr lang="en-US" sz="1500" b="1" dirty="0">
                <a:latin typeface="Athanasius" pitchFamily="2" charset="0"/>
              </a:rPr>
              <a:t> </a:t>
            </a:r>
            <a:r>
              <a:rPr lang="en-US" sz="1500" b="1" dirty="0" err="1">
                <a:latin typeface="Athanasius" pitchFamily="2" charset="0"/>
              </a:rPr>
              <a:t>neten`èerhou</a:t>
            </a:r>
            <a:r>
              <a:rPr lang="en-US" sz="1500" b="1" dirty="0">
                <a:latin typeface="Athanasius" pitchFamily="2" charset="0"/>
              </a:rPr>
              <a:t> &gt;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aijoc</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kekouji</a:t>
            </a:r>
            <a:r>
              <a:rPr lang="en-US" sz="1500" b="1" dirty="0">
                <a:latin typeface="Athanasius" pitchFamily="2" charset="0"/>
              </a:rPr>
              <a:t> </a:t>
            </a:r>
            <a:r>
              <a:rPr lang="en-US" sz="1500" b="1" dirty="0" err="1">
                <a:latin typeface="Athanasius" pitchFamily="2" charset="0"/>
              </a:rPr>
              <a:t>tetennanau</a:t>
            </a:r>
            <a:r>
              <a:rPr lang="en-US" sz="1500" b="1" dirty="0">
                <a:latin typeface="Athanasius" pitchFamily="2" charset="0"/>
              </a:rPr>
              <a:t> `</a:t>
            </a:r>
            <a:r>
              <a:rPr lang="en-US" sz="1500" b="1" dirty="0" err="1">
                <a:latin typeface="Athanasius" pitchFamily="2" charset="0"/>
              </a:rPr>
              <a:t>èeroi</a:t>
            </a:r>
            <a:r>
              <a:rPr lang="en-US" sz="1500" b="1" dirty="0">
                <a:latin typeface="Athanasius" pitchFamily="2" charset="0"/>
              </a:rPr>
              <a:t> an&gt;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palin</a:t>
            </a:r>
            <a:r>
              <a:rPr lang="en-US" sz="1500" b="1" dirty="0">
                <a:latin typeface="Athanasius" pitchFamily="2" charset="0"/>
              </a:rPr>
              <a:t> </a:t>
            </a:r>
            <a:r>
              <a:rPr lang="en-US" sz="1500" b="1" dirty="0" err="1">
                <a:latin typeface="Athanasius" pitchFamily="2" charset="0"/>
              </a:rPr>
              <a:t>kekouji</a:t>
            </a:r>
            <a:r>
              <a:rPr lang="en-US" sz="1500" b="1" dirty="0">
                <a:latin typeface="Athanasius" pitchFamily="2" charset="0"/>
              </a:rPr>
              <a:t> </a:t>
            </a:r>
            <a:r>
              <a:rPr lang="en-US" sz="1500" b="1" dirty="0" err="1">
                <a:latin typeface="Athanasius" pitchFamily="2" charset="0"/>
              </a:rPr>
              <a:t>tetennanau</a:t>
            </a:r>
            <a:r>
              <a:rPr lang="en-US" sz="1500" b="1" dirty="0">
                <a:latin typeface="Athanasius" pitchFamily="2" charset="0"/>
              </a:rPr>
              <a:t> `</a:t>
            </a:r>
            <a:r>
              <a:rPr lang="en-US" sz="1500" b="1" dirty="0" err="1">
                <a:latin typeface="Athanasius" pitchFamily="2" charset="0"/>
              </a:rPr>
              <a:t>èeroi</a:t>
            </a:r>
            <a:r>
              <a:rPr lang="en-US" sz="1500" b="1" dirty="0">
                <a:latin typeface="Athanasius" pitchFamily="2" charset="0"/>
              </a:rPr>
              <a:t>. </a:t>
            </a:r>
            <a:r>
              <a:rPr lang="en-US" sz="1500" b="1" dirty="0" err="1">
                <a:latin typeface="Athanasius" pitchFamily="2" charset="0"/>
              </a:rPr>
              <a:t>Amhn</a:t>
            </a:r>
            <a:r>
              <a:rPr lang="en-US" sz="1500" b="1" dirty="0">
                <a:latin typeface="Athanasius" pitchFamily="2" charset="0"/>
              </a:rPr>
              <a:t> </a:t>
            </a:r>
            <a:r>
              <a:rPr lang="en-US" sz="1500" b="1" dirty="0" err="1">
                <a:latin typeface="Athanasius" pitchFamily="2" charset="0"/>
              </a:rPr>
              <a:t>amhn</a:t>
            </a:r>
            <a:r>
              <a:rPr lang="en-US" sz="1500" b="1" dirty="0">
                <a:latin typeface="Athanasius" pitchFamily="2" charset="0"/>
              </a:rPr>
              <a:t> ;</a:t>
            </a:r>
            <a:r>
              <a:rPr lang="en-US" sz="1500" b="1" dirty="0" err="1">
                <a:latin typeface="Athanasius" pitchFamily="2" charset="0"/>
              </a:rPr>
              <a:t>jw</a:t>
            </a:r>
            <a:r>
              <a:rPr lang="en-US" sz="1500" b="1" dirty="0">
                <a:latin typeface="Athanasius" pitchFamily="2" charset="0"/>
              </a:rPr>
              <a:t> `</a:t>
            </a:r>
            <a:r>
              <a:rPr lang="en-US" sz="1500" b="1" dirty="0" err="1">
                <a:latin typeface="Athanasius" pitchFamily="2" charset="0"/>
              </a:rPr>
              <a:t>èmmoc</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tetennarimi</a:t>
            </a:r>
            <a:r>
              <a:rPr lang="en-US" sz="1500" b="1" dirty="0">
                <a:latin typeface="Athanasius" pitchFamily="2" charset="0"/>
              </a:rPr>
              <a:t> </a:t>
            </a:r>
            <a:r>
              <a:rPr lang="en-US" sz="1500" b="1" dirty="0" err="1">
                <a:latin typeface="Athanasius" pitchFamily="2" charset="0"/>
              </a:rPr>
              <a:t>nqwten</a:t>
            </a:r>
            <a:r>
              <a:rPr lang="en-US" sz="1500" b="1" dirty="0">
                <a:latin typeface="Athanasius" pitchFamily="2" charset="0"/>
              </a:rPr>
              <a:t> </a:t>
            </a:r>
            <a:r>
              <a:rPr lang="en-US" sz="1500" b="1" dirty="0" err="1">
                <a:latin typeface="Athanasius" pitchFamily="2" charset="0"/>
              </a:rPr>
              <a:t>ntetener</a:t>
            </a:r>
            <a:r>
              <a:rPr lang="en-US" sz="1500" b="1" dirty="0">
                <a:latin typeface="Athanasius" pitchFamily="2" charset="0"/>
              </a:rPr>
              <a:t>\</a:t>
            </a:r>
            <a:r>
              <a:rPr lang="en-US" sz="1500" b="1" dirty="0" err="1">
                <a:latin typeface="Athanasius" pitchFamily="2" charset="0"/>
              </a:rPr>
              <a:t>hbi</a:t>
            </a:r>
            <a:r>
              <a:rPr lang="en-US" sz="1500" b="1" dirty="0">
                <a:latin typeface="Athanasius" pitchFamily="2" charset="0"/>
              </a:rPr>
              <a:t> &gt; </a:t>
            </a:r>
            <a:r>
              <a:rPr lang="en-US" sz="1500" b="1" dirty="0" err="1">
                <a:latin typeface="Athanasius" pitchFamily="2" charset="0"/>
              </a:rPr>
              <a:t>pikocmoc</a:t>
            </a:r>
            <a:r>
              <a:rPr lang="en-US" sz="1500" b="1" dirty="0">
                <a:latin typeface="Athanasius" pitchFamily="2" charset="0"/>
              </a:rPr>
              <a:t> `</a:t>
            </a:r>
            <a:r>
              <a:rPr lang="en-US" sz="1500" b="1" dirty="0" err="1">
                <a:latin typeface="Athanasius" pitchFamily="2" charset="0"/>
              </a:rPr>
              <a:t>ènqof</a:t>
            </a:r>
            <a:r>
              <a:rPr lang="en-US" sz="1500" b="1" dirty="0">
                <a:latin typeface="Athanasius" pitchFamily="2" charset="0"/>
              </a:rPr>
              <a:t> `</a:t>
            </a:r>
            <a:r>
              <a:rPr lang="en-US" sz="1500" b="1" dirty="0" err="1">
                <a:latin typeface="Athanasius" pitchFamily="2" charset="0"/>
              </a:rPr>
              <a:t>ènara</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&gt; `</a:t>
            </a:r>
            <a:r>
              <a:rPr lang="en-US" sz="1500" b="1" dirty="0" err="1">
                <a:latin typeface="Athanasius" pitchFamily="2" charset="0"/>
              </a:rPr>
              <a:t>ènqwten</a:t>
            </a:r>
            <a:r>
              <a:rPr lang="en-US" sz="1500" b="1" dirty="0">
                <a:latin typeface="Athanasius" pitchFamily="2" charset="0"/>
              </a:rPr>
              <a:t> </a:t>
            </a:r>
            <a:r>
              <a:rPr lang="en-US" sz="1500" b="1" dirty="0" err="1">
                <a:latin typeface="Athanasius" pitchFamily="2" charset="0"/>
              </a:rPr>
              <a:t>tetennaer`èmka</a:t>
            </a:r>
            <a:r>
              <a:rPr lang="en-US" sz="1500" b="1" dirty="0">
                <a:latin typeface="Athanasius" pitchFamily="2" charset="0"/>
              </a:rPr>
              <a:t>\ `</a:t>
            </a:r>
            <a:r>
              <a:rPr lang="en-US" sz="1500" b="1" dirty="0" err="1">
                <a:latin typeface="Athanasius" pitchFamily="2" charset="0"/>
              </a:rPr>
              <a:t>èn</a:t>
            </a:r>
            <a:r>
              <a:rPr lang="en-US" sz="1500" b="1" dirty="0">
                <a:latin typeface="Athanasius" pitchFamily="2" charset="0"/>
              </a:rPr>
              <a:t>\</a:t>
            </a:r>
            <a:r>
              <a:rPr lang="en-US" sz="1500" b="1" dirty="0" err="1">
                <a:latin typeface="Athanasius" pitchFamily="2" charset="0"/>
              </a:rPr>
              <a:t>ht</a:t>
            </a:r>
            <a:r>
              <a:rPr lang="en-US" sz="1500" b="1" dirty="0">
                <a:latin typeface="Athanasius" pitchFamily="2" charset="0"/>
              </a:rPr>
              <a:t> &gt;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petene`èmka</a:t>
            </a:r>
            <a:r>
              <a:rPr lang="en-US" sz="1500" b="1" dirty="0">
                <a:latin typeface="Athanasius" pitchFamily="2" charset="0"/>
              </a:rPr>
              <a:t>\ `</a:t>
            </a:r>
            <a:r>
              <a:rPr lang="en-US" sz="1500" b="1" dirty="0" err="1">
                <a:latin typeface="Athanasius" pitchFamily="2" charset="0"/>
              </a:rPr>
              <a:t>èn</a:t>
            </a:r>
            <a:r>
              <a:rPr lang="en-US" sz="1500" b="1" dirty="0">
                <a:latin typeface="Athanasius" pitchFamily="2" charset="0"/>
              </a:rPr>
              <a:t>\</a:t>
            </a:r>
            <a:r>
              <a:rPr lang="en-US" sz="1500" b="1" dirty="0" err="1">
                <a:latin typeface="Athanasius" pitchFamily="2" charset="0"/>
              </a:rPr>
              <a:t>ht</a:t>
            </a:r>
            <a:r>
              <a:rPr lang="en-US" sz="1500" b="1" dirty="0">
                <a:latin typeface="Athanasius" pitchFamily="2" charset="0"/>
              </a:rPr>
              <a:t> `</a:t>
            </a:r>
            <a:r>
              <a:rPr lang="en-US" sz="1500" b="1" dirty="0" err="1">
                <a:latin typeface="Athanasius" pitchFamily="2" charset="0"/>
              </a:rPr>
              <a:t>èfna</a:t>
            </a:r>
            <a:r>
              <a:rPr lang="en-US" sz="1500" b="1" dirty="0">
                <a:latin typeface="Athanasius" pitchFamily="2" charset="0"/>
              </a:rPr>
              <a:t>]</a:t>
            </a:r>
            <a:r>
              <a:rPr lang="en-US" sz="1500" b="1" dirty="0" err="1">
                <a:latin typeface="Athanasius" pitchFamily="2" charset="0"/>
              </a:rPr>
              <a:t>wpi</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eura</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a:t>
            </a:r>
            <a:r>
              <a:rPr lang="en-US" sz="1500" b="1" dirty="0" err="1">
                <a:latin typeface="Athanasius" pitchFamily="2" charset="0"/>
              </a:rPr>
              <a:t>èc</a:t>
            </a:r>
            <a:r>
              <a:rPr lang="en-US" sz="1500" b="1" dirty="0">
                <a:latin typeface="Athanasius" pitchFamily="2" charset="0"/>
              </a:rPr>
              <a:t>\</a:t>
            </a:r>
            <a:r>
              <a:rPr lang="en-US" sz="1500" b="1" dirty="0" err="1">
                <a:latin typeface="Athanasius" pitchFamily="2" charset="0"/>
              </a:rPr>
              <a:t>imi</a:t>
            </a:r>
            <a:r>
              <a:rPr lang="en-US" sz="1500" b="1" dirty="0">
                <a:latin typeface="Athanasius" pitchFamily="2" charset="0"/>
              </a:rPr>
              <a:t> ac]</a:t>
            </a:r>
            <a:r>
              <a:rPr lang="en-US" sz="1500" b="1" dirty="0" err="1">
                <a:latin typeface="Athanasius" pitchFamily="2" charset="0"/>
              </a:rPr>
              <a:t>annou`èi</a:t>
            </a:r>
            <a:r>
              <a:rPr lang="en-US" sz="1500" b="1" dirty="0">
                <a:latin typeface="Athanasius" pitchFamily="2" charset="0"/>
              </a:rPr>
              <a:t> `</a:t>
            </a:r>
            <a:r>
              <a:rPr lang="en-US" sz="1500" b="1" dirty="0" err="1">
                <a:latin typeface="Athanasius" pitchFamily="2" charset="0"/>
              </a:rPr>
              <a:t>èemici</a:t>
            </a:r>
            <a:r>
              <a:rPr lang="en-US" sz="1500" b="1" dirty="0">
                <a:latin typeface="Athanasius" pitchFamily="2" charset="0"/>
              </a:rPr>
              <a:t> ]</a:t>
            </a:r>
            <a:r>
              <a:rPr lang="en-US" sz="1500" b="1" dirty="0" err="1">
                <a:latin typeface="Athanasius" pitchFamily="2" charset="0"/>
              </a:rPr>
              <a:t>acer`èmka</a:t>
            </a:r>
            <a:r>
              <a:rPr lang="en-US" sz="1500" b="1" dirty="0">
                <a:latin typeface="Athanasius" pitchFamily="2" charset="0"/>
              </a:rPr>
              <a:t>\ `</a:t>
            </a:r>
            <a:r>
              <a:rPr lang="en-US" sz="1500" b="1" dirty="0" err="1">
                <a:latin typeface="Athanasius" pitchFamily="2" charset="0"/>
              </a:rPr>
              <a:t>èn</a:t>
            </a:r>
            <a:r>
              <a:rPr lang="en-US" sz="1500" b="1" dirty="0">
                <a:latin typeface="Athanasius" pitchFamily="2" charset="0"/>
              </a:rPr>
              <a:t>\</a:t>
            </a:r>
            <a:r>
              <a:rPr lang="en-US" sz="1500" b="1" dirty="0" err="1">
                <a:latin typeface="Athanasius" pitchFamily="2" charset="0"/>
              </a:rPr>
              <a:t>ht</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ac`èi</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tecounou</a:t>
            </a:r>
            <a:r>
              <a:rPr lang="en-US" sz="1500" b="1" dirty="0">
                <a:latin typeface="Athanasius" pitchFamily="2" charset="0"/>
              </a:rPr>
              <a:t> &gt; `</a:t>
            </a:r>
            <a:r>
              <a:rPr lang="en-US" sz="1500" b="1" dirty="0" err="1">
                <a:latin typeface="Athanasius" pitchFamily="2" charset="0"/>
              </a:rPr>
              <a:t>èe</a:t>
            </a:r>
            <a:r>
              <a:rPr lang="en-US" sz="1500" b="1" dirty="0">
                <a:latin typeface="Athanasius" pitchFamily="2" charset="0"/>
              </a:rPr>
              <a:t>]</a:t>
            </a:r>
            <a:r>
              <a:rPr lang="en-US" sz="1500" b="1" dirty="0" err="1">
                <a:latin typeface="Athanasius" pitchFamily="2" charset="0"/>
              </a:rPr>
              <a:t>wp</a:t>
            </a:r>
            <a:r>
              <a:rPr lang="en-US" sz="1500" b="1" dirty="0">
                <a:latin typeface="Athanasius" pitchFamily="2" charset="0"/>
              </a:rPr>
              <a:t> de ac]</a:t>
            </a:r>
            <a:r>
              <a:rPr lang="en-US" sz="1500" b="1" dirty="0" err="1">
                <a:latin typeface="Athanasius" pitchFamily="2" charset="0"/>
              </a:rPr>
              <a:t>anmici</a:t>
            </a:r>
            <a:r>
              <a:rPr lang="en-US" sz="1500" b="1" dirty="0">
                <a:latin typeface="Athanasius" pitchFamily="2" charset="0"/>
              </a:rPr>
              <a:t> `</a:t>
            </a:r>
            <a:r>
              <a:rPr lang="en-US" sz="1500" b="1" dirty="0" err="1">
                <a:latin typeface="Athanasius" pitchFamily="2" charset="0"/>
              </a:rPr>
              <a:t>èmpi</a:t>
            </a:r>
            <a:r>
              <a:rPr lang="en-US" sz="1500" b="1" dirty="0">
                <a:latin typeface="Athanasius" pitchFamily="2" charset="0"/>
              </a:rPr>
              <a:t>]</a:t>
            </a:r>
            <a:r>
              <a:rPr lang="en-US" sz="1500" b="1" dirty="0" err="1">
                <a:latin typeface="Athanasius" pitchFamily="2" charset="0"/>
              </a:rPr>
              <a:t>hri</a:t>
            </a:r>
            <a:r>
              <a:rPr lang="en-US" sz="1500" b="1" dirty="0">
                <a:latin typeface="Athanasius" pitchFamily="2" charset="0"/>
              </a:rPr>
              <a:t> `</a:t>
            </a:r>
            <a:r>
              <a:rPr lang="en-US" sz="1500" b="1" dirty="0" err="1">
                <a:latin typeface="Athanasius" pitchFamily="2" charset="0"/>
              </a:rPr>
              <a:t>èmpacer`èvmeui</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èmpi</a:t>
            </a:r>
            <a:r>
              <a:rPr lang="en-US" sz="1500" b="1" dirty="0">
                <a:latin typeface="Athanasius" pitchFamily="2" charset="0"/>
              </a:rPr>
              <a:t>\</a:t>
            </a:r>
            <a:r>
              <a:rPr lang="en-US" sz="1500" b="1" dirty="0" err="1">
                <a:latin typeface="Athanasius" pitchFamily="2" charset="0"/>
              </a:rPr>
              <a:t>oj</a:t>
            </a:r>
            <a:r>
              <a:rPr lang="en-US" sz="1500" b="1" dirty="0">
                <a:latin typeface="Athanasius" pitchFamily="2" charset="0"/>
              </a:rPr>
              <a:t>\</a:t>
            </a:r>
            <a:r>
              <a:rPr lang="en-US" sz="1500" b="1" dirty="0" err="1">
                <a:latin typeface="Athanasius" pitchFamily="2" charset="0"/>
              </a:rPr>
              <a:t>ej</a:t>
            </a:r>
            <a:r>
              <a:rPr lang="en-US" sz="1500" b="1" dirty="0">
                <a:latin typeface="Athanasius" pitchFamily="2" charset="0"/>
              </a:rPr>
              <a: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pira</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&gt;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acmec</a:t>
            </a:r>
            <a:r>
              <a:rPr lang="en-US" sz="1500" b="1" dirty="0">
                <a:latin typeface="Athanasius" pitchFamily="2" charset="0"/>
              </a:rPr>
              <a:t> </a:t>
            </a:r>
            <a:r>
              <a:rPr lang="en-US" sz="1500" b="1" dirty="0" err="1">
                <a:latin typeface="Athanasius" pitchFamily="2" charset="0"/>
              </a:rPr>
              <a:t>ourwmi</a:t>
            </a:r>
            <a:r>
              <a:rPr lang="en-US" sz="1500" b="1" dirty="0">
                <a:latin typeface="Athanasius" pitchFamily="2" charset="0"/>
              </a:rPr>
              <a:t> `</a:t>
            </a:r>
            <a:r>
              <a:rPr lang="en-US" sz="1500" b="1" dirty="0" err="1">
                <a:latin typeface="Athanasius" pitchFamily="2" charset="0"/>
              </a:rPr>
              <a:t>èepikocmoc</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ènqwten</a:t>
            </a:r>
            <a:r>
              <a:rPr lang="en-US" sz="1500" b="1" dirty="0">
                <a:latin typeface="Athanasius" pitchFamily="2" charset="0"/>
              </a:rPr>
              <a:t> \</a:t>
            </a:r>
            <a:r>
              <a:rPr lang="en-US" sz="1500" b="1" dirty="0" err="1">
                <a:latin typeface="Athanasius" pitchFamily="2" charset="0"/>
              </a:rPr>
              <a:t>wten</a:t>
            </a:r>
            <a:r>
              <a:rPr lang="en-US" sz="1500" b="1" dirty="0">
                <a:latin typeface="Athanasius" pitchFamily="2" charset="0"/>
              </a:rPr>
              <a:t> ;</a:t>
            </a:r>
            <a:r>
              <a:rPr lang="en-US" sz="1500" b="1" dirty="0" err="1">
                <a:latin typeface="Athanasius" pitchFamily="2" charset="0"/>
              </a:rPr>
              <a:t>nou</a:t>
            </a:r>
            <a:r>
              <a:rPr lang="en-US" sz="1500" b="1" dirty="0">
                <a:latin typeface="Athanasius" pitchFamily="2" charset="0"/>
              </a:rPr>
              <a:t> men </a:t>
            </a:r>
            <a:r>
              <a:rPr lang="en-US" sz="1500" b="1" dirty="0" err="1">
                <a:latin typeface="Athanasius" pitchFamily="2" charset="0"/>
              </a:rPr>
              <a:t>eretèè`èesi</a:t>
            </a:r>
            <a:r>
              <a:rPr lang="en-US" sz="1500" b="1" dirty="0">
                <a:latin typeface="Athanasius" pitchFamily="2" charset="0"/>
              </a:rPr>
              <a:t> `</a:t>
            </a:r>
            <a:r>
              <a:rPr lang="en-US" sz="1500" b="1" dirty="0" err="1">
                <a:latin typeface="Athanasius" pitchFamily="2" charset="0"/>
              </a:rPr>
              <a:t>ènoumka</a:t>
            </a:r>
            <a:r>
              <a:rPr lang="en-US" sz="1500" b="1" dirty="0">
                <a:latin typeface="Athanasius" pitchFamily="2" charset="0"/>
              </a:rPr>
              <a:t>\ `</a:t>
            </a:r>
            <a:r>
              <a:rPr lang="en-US" sz="1500" b="1" dirty="0" err="1">
                <a:latin typeface="Athanasius" pitchFamily="2" charset="0"/>
              </a:rPr>
              <a:t>èn</a:t>
            </a:r>
            <a:r>
              <a:rPr lang="en-US" sz="1500" b="1" dirty="0">
                <a:latin typeface="Athanasius" pitchFamily="2" charset="0"/>
              </a:rPr>
              <a:t>\</a:t>
            </a:r>
            <a:r>
              <a:rPr lang="en-US" sz="1500" b="1" dirty="0" err="1">
                <a:latin typeface="Athanasius" pitchFamily="2" charset="0"/>
              </a:rPr>
              <a:t>ht</a:t>
            </a:r>
            <a:r>
              <a:rPr lang="en-US" sz="1500" b="1" dirty="0">
                <a:latin typeface="Athanasius" pitchFamily="2" charset="0"/>
              </a:rPr>
              <a:t> &gt; </a:t>
            </a:r>
            <a:r>
              <a:rPr lang="en-US" sz="1500" b="1" dirty="0" err="1">
                <a:latin typeface="Athanasius" pitchFamily="2" charset="0"/>
              </a:rPr>
              <a:t>palin</a:t>
            </a:r>
            <a:r>
              <a:rPr lang="en-US" sz="1500" b="1" dirty="0">
                <a:latin typeface="Athanasius" pitchFamily="2" charset="0"/>
              </a:rPr>
              <a:t> on ;</a:t>
            </a:r>
            <a:r>
              <a:rPr lang="en-US" sz="1500" b="1" dirty="0" err="1">
                <a:latin typeface="Athanasius" pitchFamily="2" charset="0"/>
              </a:rPr>
              <a:t>nanau</a:t>
            </a:r>
            <a:r>
              <a:rPr lang="en-US" sz="1500" b="1" dirty="0">
                <a:latin typeface="Athanasius" pitchFamily="2" charset="0"/>
              </a:rPr>
              <a:t> `</a:t>
            </a:r>
            <a:r>
              <a:rPr lang="en-US" sz="1500" b="1" dirty="0" err="1">
                <a:latin typeface="Athanasius" pitchFamily="2" charset="0"/>
              </a:rPr>
              <a:t>èerwten</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tetennara</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petenra</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a:t>
            </a:r>
            <a:r>
              <a:rPr lang="en-US" sz="1500" b="1" dirty="0" err="1">
                <a:latin typeface="Athanasius" pitchFamily="2" charset="0"/>
              </a:rPr>
              <a:t>èmmon</a:t>
            </a:r>
            <a:r>
              <a:rPr lang="en-US" sz="1500" b="1" dirty="0">
                <a:latin typeface="Athanasius" pitchFamily="2" charset="0"/>
              </a:rPr>
              <a:t> `è\li </a:t>
            </a:r>
            <a:r>
              <a:rPr lang="en-US" sz="1500" b="1" dirty="0" err="1">
                <a:latin typeface="Athanasius" pitchFamily="2" charset="0"/>
              </a:rPr>
              <a:t>naolf</a:t>
            </a:r>
            <a:r>
              <a:rPr lang="en-US" sz="1500" b="1" dirty="0">
                <a:latin typeface="Athanasius" pitchFamily="2" charset="0"/>
              </a:rPr>
              <a:t> `</a:t>
            </a:r>
            <a:r>
              <a:rPr lang="en-US" sz="1500" b="1" dirty="0" err="1">
                <a:latin typeface="Athanasius" pitchFamily="2" charset="0"/>
              </a:rPr>
              <a:t>ènten</a:t>
            </a:r>
            <a:r>
              <a:rPr lang="en-US" sz="1500" b="1" dirty="0">
                <a:latin typeface="Athanasius" pitchFamily="2" charset="0"/>
              </a:rPr>
              <a:t> </a:t>
            </a:r>
            <a:r>
              <a:rPr lang="en-US" sz="1500" b="1" dirty="0" err="1">
                <a:latin typeface="Athanasius" pitchFamily="2" charset="0"/>
              </a:rPr>
              <a:t>qhnou</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pi`èe</a:t>
            </a:r>
            <a:r>
              <a:rPr lang="en-US" sz="1500" b="1" dirty="0">
                <a:latin typeface="Athanasius" pitchFamily="2" charset="0"/>
              </a:rPr>
              <a:t>\</a:t>
            </a:r>
            <a:r>
              <a:rPr lang="en-US" sz="1500" b="1" dirty="0" err="1">
                <a:latin typeface="Athanasius" pitchFamily="2" charset="0"/>
              </a:rPr>
              <a:t>oou</a:t>
            </a:r>
            <a:r>
              <a:rPr lang="en-US" sz="1500" b="1" dirty="0">
                <a:latin typeface="Athanasius" pitchFamily="2" charset="0"/>
              </a:rPr>
              <a:t> `</a:t>
            </a:r>
            <a:r>
              <a:rPr lang="en-US" sz="1500" b="1" dirty="0" err="1">
                <a:latin typeface="Athanasius" pitchFamily="2" charset="0"/>
              </a:rPr>
              <a:t>èete`èmmau</a:t>
            </a:r>
            <a:r>
              <a:rPr lang="en-US" sz="1500" b="1" dirty="0">
                <a:latin typeface="Athanasius" pitchFamily="2" charset="0"/>
              </a:rPr>
              <a:t> </a:t>
            </a:r>
            <a:r>
              <a:rPr lang="en-US" sz="1500" b="1" dirty="0" err="1">
                <a:latin typeface="Athanasius" pitchFamily="2" charset="0"/>
              </a:rPr>
              <a:t>tetenna</a:t>
            </a:r>
            <a:r>
              <a:rPr lang="en-US" sz="1500" b="1" dirty="0">
                <a:latin typeface="Athanasius" pitchFamily="2" charset="0"/>
              </a:rPr>
              <a:t>]</a:t>
            </a:r>
            <a:r>
              <a:rPr lang="en-US" sz="1500" b="1" dirty="0" err="1">
                <a:latin typeface="Athanasius" pitchFamily="2" charset="0"/>
              </a:rPr>
              <a:t>ent</a:t>
            </a:r>
            <a:r>
              <a:rPr lang="en-US" sz="1500" b="1" dirty="0">
                <a:latin typeface="Athanasius" pitchFamily="2" charset="0"/>
              </a:rPr>
              <a:t> `</a:t>
            </a:r>
            <a:r>
              <a:rPr lang="en-US" sz="1500" b="1" dirty="0" err="1">
                <a:latin typeface="Athanasius" pitchFamily="2" charset="0"/>
              </a:rPr>
              <a:t>èe`è</a:t>
            </a:r>
            <a:r>
              <a:rPr lang="en-US" sz="1500" b="1" dirty="0">
                <a:latin typeface="Athanasius" pitchFamily="2" charset="0"/>
              </a:rPr>
              <a:t>\li </a:t>
            </a:r>
            <a:r>
              <a:rPr lang="en-US" sz="1500" b="1" dirty="0" err="1">
                <a:latin typeface="Athanasius" pitchFamily="2" charset="0"/>
              </a:rPr>
              <a:t>nai</a:t>
            </a:r>
            <a:r>
              <a:rPr lang="en-US" sz="1500" b="1" dirty="0">
                <a:latin typeface="Athanasius" pitchFamily="2" charset="0"/>
              </a:rPr>
              <a:t> &gt; `</a:t>
            </a:r>
            <a:r>
              <a:rPr lang="en-US" sz="1500" b="1" dirty="0" err="1">
                <a:latin typeface="Athanasius" pitchFamily="2" charset="0"/>
              </a:rPr>
              <a:t>èamhn</a:t>
            </a:r>
            <a:r>
              <a:rPr lang="en-US" sz="1500" b="1" dirty="0">
                <a:latin typeface="Athanasius" pitchFamily="2" charset="0"/>
              </a:rPr>
              <a:t> ;</a:t>
            </a:r>
            <a:r>
              <a:rPr lang="en-US" sz="1500" b="1" dirty="0" err="1">
                <a:latin typeface="Athanasius" pitchFamily="2" charset="0"/>
              </a:rPr>
              <a:t>jw</a:t>
            </a:r>
            <a:r>
              <a:rPr lang="en-US" sz="1500" b="1" dirty="0">
                <a:latin typeface="Athanasius" pitchFamily="2" charset="0"/>
              </a:rPr>
              <a:t> `</a:t>
            </a:r>
            <a:r>
              <a:rPr lang="en-US" sz="1500" b="1" dirty="0" err="1">
                <a:latin typeface="Athanasius" pitchFamily="2" charset="0"/>
              </a:rPr>
              <a:t>èmmoc</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vh`èetetenna`èeretin</a:t>
            </a:r>
            <a:r>
              <a:rPr lang="en-US" sz="1500" b="1" dirty="0">
                <a:latin typeface="Athanasius" pitchFamily="2" charset="0"/>
              </a:rPr>
              <a:t> `</a:t>
            </a:r>
            <a:r>
              <a:rPr lang="en-US" sz="1500" b="1" dirty="0" err="1">
                <a:latin typeface="Athanasius" pitchFamily="2" charset="0"/>
              </a:rPr>
              <a:t>èmmof</a:t>
            </a:r>
            <a:r>
              <a:rPr lang="en-US" sz="1500" b="1" dirty="0">
                <a:latin typeface="Athanasius" pitchFamily="2" charset="0"/>
              </a:rPr>
              <a:t> `</a:t>
            </a:r>
            <a:r>
              <a:rPr lang="en-US" sz="1500" b="1" dirty="0" err="1">
                <a:latin typeface="Athanasius" pitchFamily="2" charset="0"/>
              </a:rPr>
              <a:t>èntotf</a:t>
            </a:r>
            <a:r>
              <a:rPr lang="en-US" sz="1500" b="1" dirty="0">
                <a:latin typeface="Athanasius" pitchFamily="2" charset="0"/>
              </a:rPr>
              <a:t> `</a:t>
            </a:r>
            <a:r>
              <a:rPr lang="en-US" sz="1500" b="1" dirty="0" err="1">
                <a:latin typeface="Athanasius" pitchFamily="2" charset="0"/>
              </a:rPr>
              <a:t>èmViwt</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paran</a:t>
            </a:r>
            <a:r>
              <a:rPr lang="en-US" sz="1500" b="1" dirty="0">
                <a:latin typeface="Athanasius" pitchFamily="2" charset="0"/>
              </a:rPr>
              <a:t> </a:t>
            </a:r>
            <a:r>
              <a:rPr lang="en-US" sz="1500" b="1" dirty="0" err="1">
                <a:latin typeface="Athanasius" pitchFamily="2" charset="0"/>
              </a:rPr>
              <a:t>ef`èethif</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 ;</a:t>
            </a:r>
            <a:r>
              <a:rPr lang="en-US" sz="1500" b="1" dirty="0" err="1">
                <a:latin typeface="Athanasius" pitchFamily="2" charset="0"/>
              </a:rPr>
              <a:t>nou</a:t>
            </a:r>
            <a:r>
              <a:rPr lang="en-US" sz="1500" b="1" dirty="0">
                <a:latin typeface="Athanasius" pitchFamily="2" charset="0"/>
              </a:rPr>
              <a:t> `</a:t>
            </a:r>
            <a:r>
              <a:rPr lang="en-US" sz="1500" b="1" dirty="0" err="1">
                <a:latin typeface="Athanasius" pitchFamily="2" charset="0"/>
              </a:rPr>
              <a:t>èmpateteneretin</a:t>
            </a:r>
            <a:r>
              <a:rPr lang="en-US" sz="1500" b="1" dirty="0">
                <a:latin typeface="Athanasius" pitchFamily="2" charset="0"/>
              </a:rPr>
              <a:t> `</a:t>
            </a:r>
            <a:r>
              <a:rPr lang="en-US" sz="1500" b="1" dirty="0" err="1">
                <a:latin typeface="Athanasius" pitchFamily="2" charset="0"/>
              </a:rPr>
              <a:t>èn`è</a:t>
            </a:r>
            <a:r>
              <a:rPr lang="en-US" sz="1500" b="1" dirty="0">
                <a:latin typeface="Athanasius" pitchFamily="2" charset="0"/>
              </a:rPr>
              <a:t>\li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paran</a:t>
            </a:r>
            <a:r>
              <a:rPr lang="en-US" sz="1500" b="1" dirty="0">
                <a:latin typeface="Athanasius" pitchFamily="2" charset="0"/>
              </a:rPr>
              <a:t> &gt; `</a:t>
            </a:r>
            <a:r>
              <a:rPr lang="en-US" sz="1500" b="1" dirty="0" err="1">
                <a:latin typeface="Athanasius" pitchFamily="2" charset="0"/>
              </a:rPr>
              <a:t>èari`èetin</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tetennasi</a:t>
            </a:r>
            <a:r>
              <a:rPr lang="en-US" sz="1500" b="1" dirty="0">
                <a:latin typeface="Athanasius" pitchFamily="2" charset="0"/>
              </a:rPr>
              <a:t> &gt; \</a:t>
            </a:r>
            <a:r>
              <a:rPr lang="en-US" sz="1500" b="1" dirty="0" err="1">
                <a:latin typeface="Athanasius" pitchFamily="2" charset="0"/>
              </a:rPr>
              <a:t>ina</a:t>
            </a:r>
            <a:r>
              <a:rPr lang="en-US" sz="1500" b="1" dirty="0">
                <a:latin typeface="Athanasius" pitchFamily="2" charset="0"/>
              </a:rPr>
              <a:t> `</a:t>
            </a:r>
            <a:r>
              <a:rPr lang="en-US" sz="1500" b="1" dirty="0" err="1">
                <a:latin typeface="Athanasius" pitchFamily="2" charset="0"/>
              </a:rPr>
              <a:t>ènte</a:t>
            </a:r>
            <a:r>
              <a:rPr lang="en-US" sz="1500" b="1" dirty="0">
                <a:latin typeface="Athanasius" pitchFamily="2" charset="0"/>
              </a:rPr>
              <a:t> </a:t>
            </a:r>
            <a:r>
              <a:rPr lang="en-US" sz="1500" b="1" dirty="0" err="1">
                <a:latin typeface="Athanasius" pitchFamily="2" charset="0"/>
              </a:rPr>
              <a:t>petenra</a:t>
            </a:r>
            <a:r>
              <a:rPr lang="en-US" sz="1500" b="1" dirty="0">
                <a:latin typeface="Athanasius" pitchFamily="2" charset="0"/>
              </a:rPr>
              <a:t>]</a:t>
            </a:r>
            <a:r>
              <a:rPr lang="en-US" sz="1500" b="1" dirty="0" err="1">
                <a:latin typeface="Athanasius" pitchFamily="2" charset="0"/>
              </a:rPr>
              <a:t>i</a:t>
            </a:r>
            <a:r>
              <a:rPr lang="en-US" sz="1500" b="1" dirty="0">
                <a:latin typeface="Athanasius" pitchFamily="2" charset="0"/>
              </a:rPr>
              <a:t> ]</a:t>
            </a:r>
            <a:r>
              <a:rPr lang="en-US" sz="1500" b="1" dirty="0" err="1">
                <a:latin typeface="Athanasius" pitchFamily="2" charset="0"/>
              </a:rPr>
              <a:t>wpi</a:t>
            </a:r>
            <a:r>
              <a:rPr lang="en-US" sz="1500" b="1" dirty="0">
                <a:latin typeface="Athanasius" pitchFamily="2" charset="0"/>
              </a:rPr>
              <a:t> </a:t>
            </a:r>
            <a:r>
              <a:rPr lang="en-US" sz="1500" b="1" dirty="0" err="1">
                <a:latin typeface="Athanasius" pitchFamily="2" charset="0"/>
              </a:rPr>
              <a:t>efjhk</a:t>
            </a:r>
            <a:r>
              <a:rPr lang="en-US" sz="1500" b="1" dirty="0">
                <a:latin typeface="Athanasius" pitchFamily="2" charset="0"/>
              </a:rPr>
              <a:t> `</a:t>
            </a:r>
            <a:r>
              <a:rPr lang="en-US" sz="1500" b="1" dirty="0" err="1">
                <a:latin typeface="Athanasius" pitchFamily="2" charset="0"/>
              </a:rPr>
              <a:t>èebol</a:t>
            </a:r>
            <a:r>
              <a:rPr lang="en-US" sz="1500" b="1" dirty="0">
                <a:latin typeface="Athanasius" pitchFamily="2" charset="0"/>
              </a:rPr>
              <a:t>. </a:t>
            </a:r>
            <a:r>
              <a:rPr lang="en-US" sz="1500" b="1" dirty="0" err="1">
                <a:latin typeface="Athanasius" pitchFamily="2" charset="0"/>
              </a:rPr>
              <a:t>Nai</a:t>
            </a:r>
            <a:r>
              <a:rPr lang="en-US" sz="1500" b="1" dirty="0">
                <a:latin typeface="Athanasius" pitchFamily="2" charset="0"/>
              </a:rPr>
              <a:t> de </a:t>
            </a:r>
            <a:r>
              <a:rPr lang="en-US" sz="1500" b="1" dirty="0" err="1">
                <a:latin typeface="Athanasius" pitchFamily="2" charset="0"/>
              </a:rPr>
              <a:t>aijotou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anparoimia</a:t>
            </a:r>
            <a:r>
              <a:rPr lang="en-US" sz="1500" b="1" dirty="0">
                <a:latin typeface="Athanasius" pitchFamily="2" charset="0"/>
              </a:rPr>
              <a:t> &gt; `</a:t>
            </a:r>
            <a:r>
              <a:rPr lang="en-US" sz="1500" b="1" dirty="0" err="1">
                <a:latin typeface="Athanasius" pitchFamily="2" charset="0"/>
              </a:rPr>
              <a:t>ècnhou</a:t>
            </a:r>
            <a:r>
              <a:rPr lang="en-US" sz="1500" b="1" dirty="0">
                <a:latin typeface="Athanasius" pitchFamily="2" charset="0"/>
              </a:rPr>
              <a:t> de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ouounou</a:t>
            </a:r>
            <a:r>
              <a:rPr lang="en-US" sz="1500" b="1" dirty="0">
                <a:latin typeface="Athanasius" pitchFamily="2" charset="0"/>
              </a:rPr>
              <a:t> \</a:t>
            </a:r>
            <a:r>
              <a:rPr lang="en-US" sz="1500" b="1" dirty="0" err="1">
                <a:latin typeface="Athanasius" pitchFamily="2" charset="0"/>
              </a:rPr>
              <a:t>ote</a:t>
            </a:r>
            <a:r>
              <a:rPr lang="en-US" sz="1500" b="1" dirty="0">
                <a:latin typeface="Athanasius" pitchFamily="2" charset="0"/>
              </a:rPr>
              <a:t> </a:t>
            </a:r>
            <a:r>
              <a:rPr lang="en-US" sz="1500" b="1" dirty="0" err="1">
                <a:latin typeface="Athanasius" pitchFamily="2" charset="0"/>
              </a:rPr>
              <a:t>einacaji</a:t>
            </a:r>
            <a:r>
              <a:rPr lang="en-US" sz="1500" b="1" dirty="0">
                <a:latin typeface="Athanasius" pitchFamily="2" charset="0"/>
              </a:rPr>
              <a:t> </a:t>
            </a:r>
            <a:r>
              <a:rPr lang="en-US" sz="1500" b="1" dirty="0" err="1">
                <a:latin typeface="Athanasius" pitchFamily="2" charset="0"/>
              </a:rPr>
              <a:t>nemwten</a:t>
            </a:r>
            <a:r>
              <a:rPr lang="en-US" sz="1500" b="1" dirty="0">
                <a:latin typeface="Athanasius" pitchFamily="2" charset="0"/>
              </a:rPr>
              <a:t> an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anparoimia</a:t>
            </a:r>
            <a:r>
              <a:rPr lang="en-US" sz="1500" b="1" dirty="0">
                <a:latin typeface="Athanasius" pitchFamily="2" charset="0"/>
              </a:rPr>
              <a:t>&gt;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ouparrhcia</a:t>
            </a:r>
            <a:r>
              <a:rPr lang="en-US" sz="1500" b="1" dirty="0">
                <a:latin typeface="Athanasius" pitchFamily="2" charset="0"/>
              </a:rPr>
              <a:t> </a:t>
            </a:r>
            <a:r>
              <a:rPr lang="en-US" sz="1500" b="1" dirty="0" err="1">
                <a:latin typeface="Athanasius" pitchFamily="2" charset="0"/>
              </a:rPr>
              <a:t>ainatamwten</a:t>
            </a:r>
            <a:r>
              <a:rPr lang="en-US" sz="1500" b="1" dirty="0">
                <a:latin typeface="Athanasius" pitchFamily="2" charset="0"/>
              </a:rPr>
              <a: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Viwt</a:t>
            </a:r>
            <a:r>
              <a:rPr lang="en-US" sz="1500" b="1" dirty="0">
                <a:latin typeface="Athanasius" pitchFamily="2" charset="0"/>
              </a:rPr>
              <a:t> &gt;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pi`èe</a:t>
            </a:r>
            <a:r>
              <a:rPr lang="en-US" sz="1500" b="1" dirty="0">
                <a:latin typeface="Athanasius" pitchFamily="2" charset="0"/>
              </a:rPr>
              <a:t>\</a:t>
            </a:r>
            <a:r>
              <a:rPr lang="en-US" sz="1500" b="1" dirty="0" err="1">
                <a:latin typeface="Athanasius" pitchFamily="2" charset="0"/>
              </a:rPr>
              <a:t>oou</a:t>
            </a:r>
            <a:r>
              <a:rPr lang="en-US" sz="1500" b="1" dirty="0">
                <a:latin typeface="Athanasius" pitchFamily="2" charset="0"/>
              </a:rPr>
              <a:t> `</a:t>
            </a:r>
            <a:r>
              <a:rPr lang="en-US" sz="1500" b="1" dirty="0" err="1">
                <a:latin typeface="Athanasius" pitchFamily="2" charset="0"/>
              </a:rPr>
              <a:t>èete`èmmau</a:t>
            </a:r>
            <a:r>
              <a:rPr lang="en-US" sz="1500" b="1" dirty="0">
                <a:latin typeface="Athanasius" pitchFamily="2" charset="0"/>
              </a:rPr>
              <a:t> `</a:t>
            </a:r>
            <a:r>
              <a:rPr lang="en-US" sz="1500" b="1" dirty="0" err="1">
                <a:latin typeface="Athanasius" pitchFamily="2" charset="0"/>
              </a:rPr>
              <a:t>èereten`èeretin</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paran</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najoc</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an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eqna</a:t>
            </a:r>
            <a:r>
              <a:rPr lang="en-US" sz="1500" b="1" dirty="0">
                <a:latin typeface="Athanasius" pitchFamily="2" charset="0"/>
              </a:rPr>
              <a:t>;\o `</a:t>
            </a:r>
            <a:r>
              <a:rPr lang="en-US" sz="1500" b="1" dirty="0" err="1">
                <a:latin typeface="Athanasius" pitchFamily="2" charset="0"/>
              </a:rPr>
              <a:t>èeViwt</a:t>
            </a:r>
            <a:r>
              <a:rPr lang="en-US" sz="1500" b="1" dirty="0">
                <a:latin typeface="Athanasius" pitchFamily="2" charset="0"/>
              </a:rPr>
              <a:t> </a:t>
            </a:r>
            <a:r>
              <a:rPr lang="en-US" sz="1500" b="1" dirty="0" err="1">
                <a:latin typeface="Athanasius" pitchFamily="2" charset="0"/>
              </a:rPr>
              <a:t>eqbe</a:t>
            </a:r>
            <a:r>
              <a:rPr lang="en-US" sz="1500" b="1" dirty="0">
                <a:latin typeface="Athanasius" pitchFamily="2" charset="0"/>
              </a:rPr>
              <a:t> </a:t>
            </a:r>
            <a:r>
              <a:rPr lang="en-US" sz="1500" b="1" dirty="0" err="1">
                <a:latin typeface="Athanasius" pitchFamily="2" charset="0"/>
              </a:rPr>
              <a:t>qhnou</a:t>
            </a:r>
            <a:r>
              <a:rPr lang="en-US" sz="1500" b="1" dirty="0">
                <a:latin typeface="Athanasius" pitchFamily="2" charset="0"/>
              </a:rPr>
              <a:t>. </a:t>
            </a:r>
            <a:r>
              <a:rPr lang="en-US" sz="1500" b="1" dirty="0" err="1">
                <a:latin typeface="Athanasius" pitchFamily="2" charset="0"/>
              </a:rPr>
              <a:t>Nqof</a:t>
            </a:r>
            <a:r>
              <a:rPr lang="en-US" sz="1500" b="1" dirty="0">
                <a:latin typeface="Athanasius" pitchFamily="2" charset="0"/>
              </a:rPr>
              <a:t> gar \</a:t>
            </a:r>
            <a:r>
              <a:rPr lang="en-US" sz="1500" b="1" dirty="0" err="1">
                <a:latin typeface="Athanasius" pitchFamily="2" charset="0"/>
              </a:rPr>
              <a:t>wf</a:t>
            </a:r>
            <a:r>
              <a:rPr lang="en-US" sz="1500" b="1" dirty="0">
                <a:latin typeface="Athanasius" pitchFamily="2" charset="0"/>
              </a:rPr>
              <a:t> </a:t>
            </a:r>
            <a:r>
              <a:rPr lang="en-US" sz="1500" b="1" dirty="0" err="1">
                <a:latin typeface="Athanasius" pitchFamily="2" charset="0"/>
              </a:rPr>
              <a:t>Viwt</a:t>
            </a:r>
            <a:r>
              <a:rPr lang="en-US" sz="1500" b="1" dirty="0">
                <a:latin typeface="Athanasius" pitchFamily="2" charset="0"/>
              </a:rPr>
              <a:t> `</a:t>
            </a:r>
            <a:r>
              <a:rPr lang="en-US" sz="1500" b="1" dirty="0" err="1">
                <a:latin typeface="Athanasius" pitchFamily="2" charset="0"/>
              </a:rPr>
              <a:t>èfmei</a:t>
            </a:r>
            <a:r>
              <a:rPr lang="en-US" sz="1500" b="1" dirty="0">
                <a:latin typeface="Athanasius" pitchFamily="2" charset="0"/>
              </a:rPr>
              <a:t> `</a:t>
            </a:r>
            <a:r>
              <a:rPr lang="en-US" sz="1500" b="1" dirty="0" err="1">
                <a:latin typeface="Athanasius" pitchFamily="2" charset="0"/>
              </a:rPr>
              <a:t>èmmwten</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ènqwten</a:t>
            </a:r>
            <a:r>
              <a:rPr lang="en-US" sz="1500" b="1" dirty="0">
                <a:latin typeface="Athanasius" pitchFamily="2" charset="0"/>
              </a:rPr>
              <a:t> `</a:t>
            </a:r>
            <a:r>
              <a:rPr lang="en-US" sz="1500" b="1" dirty="0" err="1">
                <a:latin typeface="Athanasius" pitchFamily="2" charset="0"/>
              </a:rPr>
              <a:t>èaretenmenrit</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èaretenna</a:t>
            </a:r>
            <a:r>
              <a:rPr lang="en-US" sz="1500" b="1" dirty="0">
                <a:latin typeface="Athanasius" pitchFamily="2" charset="0"/>
              </a:rPr>
              <a:t>\t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èetai`èi</a:t>
            </a:r>
            <a:r>
              <a:rPr lang="en-US" sz="1500" b="1" dirty="0">
                <a:latin typeface="Athanasius" pitchFamily="2" charset="0"/>
              </a:rPr>
              <a:t> `</a:t>
            </a:r>
            <a:r>
              <a:rPr lang="en-US" sz="1500" b="1" dirty="0" err="1">
                <a:latin typeface="Athanasius" pitchFamily="2" charset="0"/>
              </a:rPr>
              <a:t>èebol</a:t>
            </a:r>
            <a:r>
              <a:rPr lang="en-US" sz="1500" b="1" dirty="0">
                <a:latin typeface="Athanasius" pitchFamily="2" charset="0"/>
              </a:rPr>
              <a:t>\a `</a:t>
            </a:r>
            <a:r>
              <a:rPr lang="en-US" sz="1500" b="1" dirty="0" err="1">
                <a:latin typeface="Athanasius" pitchFamily="2" charset="0"/>
              </a:rPr>
              <a:t>èViwt</a:t>
            </a:r>
            <a:r>
              <a:rPr lang="en-US" sz="1500" b="1" dirty="0">
                <a:latin typeface="Athanasius" pitchFamily="2" charset="0"/>
              </a:rPr>
              <a:t>. </a:t>
            </a:r>
            <a:r>
              <a:rPr lang="en-US" sz="1500" b="1" dirty="0" err="1">
                <a:latin typeface="Athanasius" pitchFamily="2" charset="0"/>
              </a:rPr>
              <a:t>Ai`èi</a:t>
            </a:r>
            <a:r>
              <a:rPr lang="en-US" sz="1500" b="1" dirty="0">
                <a:latin typeface="Athanasius" pitchFamily="2" charset="0"/>
              </a:rPr>
              <a:t> `</a:t>
            </a:r>
            <a:r>
              <a:rPr lang="en-US" sz="1500" b="1" dirty="0" err="1">
                <a:latin typeface="Athanasius" pitchFamily="2" charset="0"/>
              </a:rPr>
              <a:t>èebol</a:t>
            </a:r>
            <a:r>
              <a:rPr lang="en-US" sz="1500" b="1" dirty="0">
                <a:latin typeface="Athanasius" pitchFamily="2" charset="0"/>
              </a:rPr>
              <a:t>\a </a:t>
            </a:r>
            <a:r>
              <a:rPr lang="en-US" sz="1500" b="1" dirty="0" err="1">
                <a:latin typeface="Athanasius" pitchFamily="2" charset="0"/>
              </a:rPr>
              <a:t>Viwt</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ai`èi</a:t>
            </a:r>
            <a:r>
              <a:rPr lang="en-US" sz="1500" b="1" dirty="0">
                <a:latin typeface="Athanasius" pitchFamily="2" charset="0"/>
              </a:rPr>
              <a:t> `</a:t>
            </a:r>
            <a:r>
              <a:rPr lang="en-US" sz="1500" b="1" dirty="0" err="1">
                <a:latin typeface="Athanasius" pitchFamily="2" charset="0"/>
              </a:rPr>
              <a:t>èepikocmoc</a:t>
            </a:r>
            <a:r>
              <a:rPr lang="en-US" sz="1500" b="1" dirty="0">
                <a:latin typeface="Athanasius" pitchFamily="2" charset="0"/>
              </a:rPr>
              <a:t> &gt; </a:t>
            </a:r>
            <a:r>
              <a:rPr lang="en-US" sz="1500" b="1" dirty="0" err="1">
                <a:latin typeface="Athanasius" pitchFamily="2" charset="0"/>
              </a:rPr>
              <a:t>palin</a:t>
            </a:r>
            <a:r>
              <a:rPr lang="en-US" sz="1500" b="1" dirty="0">
                <a:latin typeface="Athanasius" pitchFamily="2" charset="0"/>
              </a:rPr>
              <a:t> on ;</a:t>
            </a:r>
            <a:r>
              <a:rPr lang="en-US" sz="1500" b="1" dirty="0" err="1">
                <a:latin typeface="Athanasius" pitchFamily="2" charset="0"/>
              </a:rPr>
              <a:t>naxw</a:t>
            </a:r>
            <a:r>
              <a:rPr lang="en-US" sz="1500" b="1" dirty="0">
                <a:latin typeface="Athanasius" pitchFamily="2" charset="0"/>
              </a:rPr>
              <a:t> `</a:t>
            </a:r>
            <a:r>
              <a:rPr lang="en-US" sz="1500" b="1" dirty="0" err="1">
                <a:latin typeface="Athanasius" pitchFamily="2" charset="0"/>
              </a:rPr>
              <a:t>èncwi</a:t>
            </a:r>
            <a:r>
              <a:rPr lang="en-US" sz="1500" b="1" dirty="0">
                <a:latin typeface="Athanasius" pitchFamily="2" charset="0"/>
              </a:rPr>
              <a:t> `</a:t>
            </a:r>
            <a:r>
              <a:rPr lang="en-US" sz="1500" b="1" dirty="0" err="1">
                <a:latin typeface="Athanasius" pitchFamily="2" charset="0"/>
              </a:rPr>
              <a:t>èmpikocmoc</a:t>
            </a:r>
            <a:r>
              <a:rPr lang="en-US" sz="1500" b="1" dirty="0">
                <a:latin typeface="Athanasius" pitchFamily="2" charset="0"/>
              </a:rPr>
              <a:t> `</a:t>
            </a:r>
            <a:r>
              <a:rPr lang="en-US" sz="1500" b="1" dirty="0" err="1">
                <a:latin typeface="Athanasius" pitchFamily="2" charset="0"/>
              </a:rPr>
              <a:t>ènta</a:t>
            </a:r>
            <a:r>
              <a:rPr lang="en-US" sz="1500" b="1" dirty="0">
                <a:latin typeface="Athanasius" pitchFamily="2" charset="0"/>
              </a:rPr>
              <a:t>]</a:t>
            </a:r>
            <a:r>
              <a:rPr lang="en-US" sz="1500" b="1" dirty="0" err="1">
                <a:latin typeface="Athanasius" pitchFamily="2" charset="0"/>
              </a:rPr>
              <a:t>enhi</a:t>
            </a:r>
            <a:r>
              <a:rPr lang="en-US" sz="1500" b="1" dirty="0">
                <a:latin typeface="Athanasius" pitchFamily="2" charset="0"/>
              </a:rPr>
              <a:t> \a </a:t>
            </a:r>
            <a:r>
              <a:rPr lang="en-US" sz="1500" b="1" dirty="0" err="1">
                <a:latin typeface="Athanasius" pitchFamily="2" charset="0"/>
              </a:rPr>
              <a:t>Viwt</a:t>
            </a:r>
            <a:r>
              <a:rPr lang="en-US" sz="1500" b="1" dirty="0">
                <a:latin typeface="Athanasius" pitchFamily="2" charset="0"/>
              </a:rPr>
              <a:t>. </a:t>
            </a:r>
            <a:r>
              <a:rPr lang="en-US" sz="1500" b="1" dirty="0" err="1">
                <a:latin typeface="Athanasius" pitchFamily="2" charset="0"/>
              </a:rPr>
              <a:t>Peje</a:t>
            </a:r>
            <a:r>
              <a:rPr lang="en-US" sz="1500" b="1" dirty="0">
                <a:latin typeface="Athanasius" pitchFamily="2" charset="0"/>
              </a:rPr>
              <a:t> </a:t>
            </a:r>
            <a:r>
              <a:rPr lang="en-US" sz="1500" b="1" dirty="0" err="1">
                <a:latin typeface="Athanasius" pitchFamily="2" charset="0"/>
              </a:rPr>
              <a:t>nefmaqhthc</a:t>
            </a:r>
            <a:r>
              <a:rPr lang="en-US" sz="1500" b="1" dirty="0">
                <a:latin typeface="Athanasius" pitchFamily="2" charset="0"/>
              </a:rPr>
              <a:t> </a:t>
            </a:r>
            <a:r>
              <a:rPr lang="en-US" sz="1500" b="1" dirty="0" err="1">
                <a:latin typeface="Athanasius" pitchFamily="2" charset="0"/>
              </a:rPr>
              <a:t>naf</a:t>
            </a:r>
            <a:r>
              <a:rPr lang="en-US" sz="1500" b="1" dirty="0">
                <a:latin typeface="Athanasius" pitchFamily="2" charset="0"/>
              </a:rPr>
              <a:t> &gt;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hppe</a:t>
            </a:r>
            <a:r>
              <a:rPr lang="en-US" sz="1500" b="1" dirty="0">
                <a:latin typeface="Athanasius" pitchFamily="2" charset="0"/>
              </a:rPr>
              <a:t> ;</a:t>
            </a:r>
            <a:r>
              <a:rPr lang="en-US" sz="1500" b="1" dirty="0" err="1">
                <a:latin typeface="Athanasius" pitchFamily="2" charset="0"/>
              </a:rPr>
              <a:t>nou</a:t>
            </a:r>
            <a:r>
              <a:rPr lang="en-US" sz="1500" b="1" dirty="0">
                <a:latin typeface="Athanasius" pitchFamily="2" charset="0"/>
              </a:rPr>
              <a:t> `</a:t>
            </a:r>
            <a:r>
              <a:rPr lang="en-US" sz="1500" b="1" dirty="0" err="1">
                <a:latin typeface="Athanasius" pitchFamily="2" charset="0"/>
              </a:rPr>
              <a:t>èkcaji</a:t>
            </a:r>
            <a:r>
              <a:rPr lang="en-US" sz="1500" b="1" dirty="0">
                <a:latin typeface="Athanasius" pitchFamily="2" charset="0"/>
              </a:rPr>
              <a: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ouparrhcia</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èn`èkje</a:t>
            </a:r>
            <a:r>
              <a:rPr lang="en-US" sz="1500" b="1" dirty="0">
                <a:latin typeface="Athanasius" pitchFamily="2" charset="0"/>
              </a:rPr>
              <a:t> `è\li an `</a:t>
            </a:r>
            <a:r>
              <a:rPr lang="en-US" sz="1500" b="1" dirty="0" err="1">
                <a:latin typeface="Athanasius" pitchFamily="2" charset="0"/>
              </a:rPr>
              <a:t>èmparoimia</a:t>
            </a:r>
            <a:r>
              <a:rPr lang="en-US" sz="1500" b="1" dirty="0">
                <a:latin typeface="Athanasius" pitchFamily="2" charset="0"/>
              </a:rPr>
              <a:t> &gt; ;</a:t>
            </a:r>
            <a:r>
              <a:rPr lang="en-US" sz="1500" b="1" dirty="0" err="1">
                <a:latin typeface="Athanasius" pitchFamily="2" charset="0"/>
              </a:rPr>
              <a:t>nou</a:t>
            </a:r>
            <a:r>
              <a:rPr lang="en-US" sz="1500" b="1" dirty="0">
                <a:latin typeface="Athanasius" pitchFamily="2" charset="0"/>
              </a:rPr>
              <a:t> </a:t>
            </a:r>
            <a:r>
              <a:rPr lang="en-US" sz="1500" b="1" dirty="0" err="1">
                <a:latin typeface="Athanasius" pitchFamily="2" charset="0"/>
              </a:rPr>
              <a:t>ten`èemi</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èkcwoun</a:t>
            </a:r>
            <a:r>
              <a:rPr lang="en-US" sz="1500" b="1" dirty="0">
                <a:latin typeface="Athanasius" pitchFamily="2" charset="0"/>
              </a:rPr>
              <a:t> `</a:t>
            </a:r>
            <a:r>
              <a:rPr lang="en-US" sz="1500" b="1" dirty="0" err="1">
                <a:latin typeface="Athanasius" pitchFamily="2" charset="0"/>
              </a:rPr>
              <a:t>èn</a:t>
            </a:r>
            <a:r>
              <a:rPr lang="en-US" sz="1500" b="1" dirty="0">
                <a:latin typeface="Athanasius" pitchFamily="2" charset="0"/>
              </a:rPr>
              <a:t>\</a:t>
            </a:r>
            <a:r>
              <a:rPr lang="en-US" sz="1500" b="1" dirty="0" err="1">
                <a:latin typeface="Athanasius" pitchFamily="2" charset="0"/>
              </a:rPr>
              <a:t>wb</a:t>
            </a:r>
            <a:r>
              <a:rPr lang="en-US" sz="1500" b="1" dirty="0">
                <a:latin typeface="Athanasius" pitchFamily="2" charset="0"/>
              </a:rPr>
              <a:t> </a:t>
            </a:r>
            <a:r>
              <a:rPr lang="en-US" sz="1500" b="1" dirty="0" err="1">
                <a:latin typeface="Athanasius" pitchFamily="2" charset="0"/>
              </a:rPr>
              <a:t>niben</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èn`èkerxria</a:t>
            </a:r>
            <a:r>
              <a:rPr lang="en-US" sz="1500" b="1" dirty="0">
                <a:latin typeface="Athanasius" pitchFamily="2" charset="0"/>
              </a:rPr>
              <a:t> an `</a:t>
            </a:r>
            <a:r>
              <a:rPr lang="en-US" sz="1500" b="1" dirty="0" err="1">
                <a:latin typeface="Athanasius" pitchFamily="2" charset="0"/>
              </a:rPr>
              <a:t>ènte</a:t>
            </a:r>
            <a:r>
              <a:rPr lang="en-US" sz="1500" b="1" dirty="0">
                <a:latin typeface="Athanasius" pitchFamily="2" charset="0"/>
              </a:rPr>
              <a:t> </a:t>
            </a:r>
            <a:r>
              <a:rPr lang="en-US" sz="1500" b="1" dirty="0" err="1">
                <a:latin typeface="Athanasius" pitchFamily="2" charset="0"/>
              </a:rPr>
              <a:t>ouai</a:t>
            </a:r>
            <a:r>
              <a:rPr lang="en-US" sz="1500" b="1" dirty="0">
                <a:latin typeface="Athanasius" pitchFamily="2" charset="0"/>
              </a:rPr>
              <a:t> ]</a:t>
            </a:r>
            <a:r>
              <a:rPr lang="en-US" sz="1500" b="1" dirty="0" err="1">
                <a:latin typeface="Athanasius" pitchFamily="2" charset="0"/>
              </a:rPr>
              <a:t>enk</a:t>
            </a:r>
            <a:r>
              <a:rPr lang="en-US" sz="1500" b="1" dirty="0">
                <a:latin typeface="Athanasius" pitchFamily="2" charset="0"/>
              </a:rPr>
              <a:t> &gt; '</a:t>
            </a:r>
            <a:r>
              <a:rPr lang="en-US" sz="1500" b="1" dirty="0" err="1">
                <a:latin typeface="Athanasius" pitchFamily="2" charset="0"/>
              </a:rPr>
              <a:t>en</a:t>
            </a:r>
            <a:r>
              <a:rPr lang="en-US" sz="1500" b="1" dirty="0">
                <a:latin typeface="Athanasius" pitchFamily="2" charset="0"/>
              </a:rPr>
              <a:t> </a:t>
            </a:r>
            <a:r>
              <a:rPr lang="en-US" sz="1500" b="1" dirty="0" err="1">
                <a:latin typeface="Athanasius" pitchFamily="2" charset="0"/>
              </a:rPr>
              <a:t>vai</a:t>
            </a:r>
            <a:r>
              <a:rPr lang="en-US" sz="1500" b="1" dirty="0">
                <a:latin typeface="Athanasius" pitchFamily="2" charset="0"/>
              </a:rPr>
              <a:t> </a:t>
            </a:r>
            <a:r>
              <a:rPr lang="en-US" sz="1500" b="1" dirty="0" err="1">
                <a:latin typeface="Athanasius" pitchFamily="2" charset="0"/>
              </a:rPr>
              <a:t>tenna</a:t>
            </a:r>
            <a:r>
              <a:rPr lang="en-US" sz="1500" b="1" dirty="0">
                <a:latin typeface="Athanasius" pitchFamily="2" charset="0"/>
              </a:rPr>
              <a: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èetak`èi</a:t>
            </a:r>
            <a:r>
              <a:rPr lang="en-US" sz="1500" b="1" dirty="0">
                <a:latin typeface="Athanasius" pitchFamily="2" charset="0"/>
              </a:rPr>
              <a:t> </a:t>
            </a:r>
            <a:r>
              <a:rPr lang="en-US" sz="1500" b="1" dirty="0" err="1">
                <a:latin typeface="Athanasius" pitchFamily="2" charset="0"/>
              </a:rPr>
              <a:t>ebokl</a:t>
            </a:r>
            <a:r>
              <a:rPr lang="en-US" sz="1500" b="1" dirty="0">
                <a:latin typeface="Athanasius" pitchFamily="2" charset="0"/>
              </a:rPr>
              <a:t> \</a:t>
            </a:r>
            <a:r>
              <a:rPr lang="en-US" sz="1500" b="1" dirty="0" err="1">
                <a:latin typeface="Athanasius" pitchFamily="2" charset="0"/>
              </a:rPr>
              <a:t>iten</a:t>
            </a:r>
            <a:r>
              <a:rPr lang="en-US" sz="1500" b="1" dirty="0">
                <a:latin typeface="Athanasius" pitchFamily="2" charset="0"/>
              </a:rPr>
              <a:t> V;. </a:t>
            </a:r>
            <a:r>
              <a:rPr lang="en-US" sz="1500" b="1" dirty="0" err="1">
                <a:latin typeface="Athanasius" pitchFamily="2" charset="0"/>
              </a:rPr>
              <a:t>Af`èerou`èw</a:t>
            </a:r>
            <a:r>
              <a:rPr lang="en-US" sz="1500" b="1" dirty="0">
                <a:latin typeface="Athanasius" pitchFamily="2" charset="0"/>
              </a:rPr>
              <a:t> </a:t>
            </a:r>
            <a:r>
              <a:rPr lang="en-US" sz="1500" b="1" dirty="0" err="1">
                <a:latin typeface="Athanasius" pitchFamily="2" charset="0"/>
              </a:rPr>
              <a:t>nwou</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Ihc</a:t>
            </a:r>
            <a:r>
              <a:rPr lang="en-US" sz="1500" b="1" dirty="0">
                <a:latin typeface="Athanasius" pitchFamily="2" charset="0"/>
              </a:rPr>
              <a:t> ?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nou</a:t>
            </a:r>
            <a:r>
              <a:rPr lang="en-US" sz="1500" b="1" dirty="0">
                <a:latin typeface="Athanasius" pitchFamily="2" charset="0"/>
              </a:rPr>
              <a:t> </a:t>
            </a:r>
            <a:r>
              <a:rPr lang="en-US" sz="1500" b="1" dirty="0" err="1">
                <a:latin typeface="Athanasius" pitchFamily="2" charset="0"/>
              </a:rPr>
              <a:t>tetenna</a:t>
            </a:r>
            <a:r>
              <a:rPr lang="en-US" sz="1500" b="1" dirty="0">
                <a:latin typeface="Athanasius" pitchFamily="2" charset="0"/>
              </a:rPr>
              <a:t>\; \</a:t>
            </a:r>
            <a:r>
              <a:rPr lang="en-US" sz="1500" b="1" dirty="0" err="1">
                <a:latin typeface="Athanasius" pitchFamily="2" charset="0"/>
              </a:rPr>
              <a:t>hppe</a:t>
            </a:r>
            <a:r>
              <a:rPr lang="en-US" sz="1500" b="1" dirty="0">
                <a:latin typeface="Athanasius" pitchFamily="2" charset="0"/>
              </a:rPr>
              <a:t> `</a:t>
            </a:r>
            <a:r>
              <a:rPr lang="en-US" sz="1500" b="1" dirty="0" err="1">
                <a:latin typeface="Athanasius" pitchFamily="2" charset="0"/>
              </a:rPr>
              <a:t>ècnhou</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ouounou</a:t>
            </a:r>
            <a:r>
              <a:rPr lang="en-US" sz="1500" b="1" dirty="0">
                <a:latin typeface="Athanasius" pitchFamily="2" charset="0"/>
              </a:rPr>
              <a: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ac`èi</a:t>
            </a:r>
            <a:r>
              <a:rPr lang="en-US" sz="1500" b="1" dirty="0">
                <a:latin typeface="Athanasius" pitchFamily="2" charset="0"/>
              </a:rPr>
              <a:t> \</a:t>
            </a:r>
            <a:r>
              <a:rPr lang="en-US" sz="1500" b="1" dirty="0" err="1">
                <a:latin typeface="Athanasius" pitchFamily="2" charset="0"/>
              </a:rPr>
              <a:t>ina</a:t>
            </a:r>
            <a:r>
              <a:rPr lang="en-US" sz="1500" b="1" dirty="0">
                <a:latin typeface="Athanasius" pitchFamily="2" charset="0"/>
              </a:rPr>
              <a:t> `</a:t>
            </a:r>
            <a:r>
              <a:rPr lang="en-US" sz="1500" b="1" dirty="0" err="1">
                <a:latin typeface="Athanasius" pitchFamily="2" charset="0"/>
              </a:rPr>
              <a:t>èntetenjwr</a:t>
            </a:r>
            <a:r>
              <a:rPr lang="en-US" sz="1500" b="1" dirty="0">
                <a:latin typeface="Athanasius" pitchFamily="2" charset="0"/>
              </a:rPr>
              <a:t> `</a:t>
            </a:r>
            <a:r>
              <a:rPr lang="en-US" sz="1500" b="1" dirty="0" err="1">
                <a:latin typeface="Athanasius" pitchFamily="2" charset="0"/>
              </a:rPr>
              <a:t>èebol</a:t>
            </a:r>
            <a:r>
              <a:rPr lang="en-US" sz="1500" b="1" dirty="0">
                <a:latin typeface="Athanasius" pitchFamily="2" charset="0"/>
              </a:rPr>
              <a:t> `</a:t>
            </a:r>
            <a:r>
              <a:rPr lang="en-US" sz="1500" b="1" dirty="0" err="1">
                <a:latin typeface="Athanasius" pitchFamily="2" charset="0"/>
              </a:rPr>
              <a:t>èvouai</a:t>
            </a:r>
            <a:r>
              <a:rPr lang="en-US" sz="1500" b="1" dirty="0">
                <a:latin typeface="Athanasius" pitchFamily="2" charset="0"/>
              </a:rPr>
              <a:t> `</a:t>
            </a:r>
            <a:r>
              <a:rPr lang="en-US" sz="1500" b="1" dirty="0" err="1">
                <a:latin typeface="Athanasius" pitchFamily="2" charset="0"/>
              </a:rPr>
              <a:t>èvouai</a:t>
            </a:r>
            <a:r>
              <a:rPr lang="en-US" sz="1500" b="1" dirty="0">
                <a:latin typeface="Athanasius" pitchFamily="2" charset="0"/>
              </a:rPr>
              <a:t> </a:t>
            </a:r>
            <a:r>
              <a:rPr lang="en-US" sz="1500" b="1" dirty="0" err="1">
                <a:latin typeface="Athanasius" pitchFamily="2" charset="0"/>
              </a:rPr>
              <a:t>èè`èepefma</a:t>
            </a:r>
            <a:r>
              <a:rPr lang="en-US" sz="1500" b="1" dirty="0">
                <a:latin typeface="Athanasius" pitchFamily="2" charset="0"/>
              </a:rPr>
              <a:t> &gt; </a:t>
            </a:r>
            <a:r>
              <a:rPr lang="en-US" sz="1500" b="1" dirty="0" err="1">
                <a:latin typeface="Athanasius" pitchFamily="2" charset="0"/>
              </a:rPr>
              <a:t>ouo</a:t>
            </a:r>
            <a:r>
              <a:rPr lang="en-US" sz="1500" b="1" dirty="0">
                <a:latin typeface="Athanasius" pitchFamily="2" charset="0"/>
              </a:rPr>
              <a:t>\ ;</a:t>
            </a:r>
            <a:r>
              <a:rPr lang="en-US" sz="1500" b="1" dirty="0" err="1">
                <a:latin typeface="Athanasius" pitchFamily="2" charset="0"/>
              </a:rPr>
              <a:t>xh</a:t>
            </a:r>
            <a:r>
              <a:rPr lang="en-US" sz="1500" b="1" dirty="0">
                <a:latin typeface="Athanasius" pitchFamily="2" charset="0"/>
              </a:rPr>
              <a:t> `</a:t>
            </a:r>
            <a:r>
              <a:rPr lang="en-US" sz="1500" b="1" dirty="0" err="1">
                <a:latin typeface="Athanasius" pitchFamily="2" charset="0"/>
              </a:rPr>
              <a:t>èmmauat</a:t>
            </a:r>
            <a:r>
              <a:rPr lang="en-US" sz="1500" b="1" dirty="0">
                <a:latin typeface="Athanasius" pitchFamily="2" charset="0"/>
              </a:rPr>
              <a:t> an &gt; </a:t>
            </a:r>
            <a:r>
              <a:rPr lang="en-US" sz="1500" b="1" dirty="0" err="1">
                <a:latin typeface="Athanasius" pitchFamily="2" charset="0"/>
              </a:rPr>
              <a:t>je</a:t>
            </a:r>
            <a:r>
              <a:rPr lang="en-US" sz="1500" b="1" dirty="0">
                <a:latin typeface="Athanasius" pitchFamily="2" charset="0"/>
              </a:rPr>
              <a:t> `</a:t>
            </a:r>
            <a:r>
              <a:rPr lang="en-US" sz="1500" b="1" dirty="0" err="1">
                <a:latin typeface="Athanasius" pitchFamily="2" charset="0"/>
              </a:rPr>
              <a:t>èfxh</a:t>
            </a:r>
            <a:r>
              <a:rPr lang="en-US" sz="1500" b="1" dirty="0">
                <a:latin typeface="Athanasius" pitchFamily="2" charset="0"/>
              </a:rPr>
              <a:t> </a:t>
            </a:r>
            <a:r>
              <a:rPr lang="en-US" sz="1500" b="1" dirty="0" err="1">
                <a:latin typeface="Athanasius" pitchFamily="2" charset="0"/>
              </a:rPr>
              <a:t>nemhi</a:t>
            </a:r>
            <a:r>
              <a:rPr lang="en-US" sz="1500" b="1" dirty="0">
                <a:latin typeface="Athanasius" pitchFamily="2" charset="0"/>
              </a:rPr>
              <a:t> `</a:t>
            </a:r>
            <a:r>
              <a:rPr lang="en-US" sz="1500" b="1" dirty="0" err="1">
                <a:latin typeface="Athanasius" pitchFamily="2" charset="0"/>
              </a:rPr>
              <a:t>ènje</a:t>
            </a:r>
            <a:r>
              <a:rPr lang="en-US" sz="1500" b="1" dirty="0">
                <a:latin typeface="Athanasius" pitchFamily="2" charset="0"/>
              </a:rPr>
              <a:t> </a:t>
            </a:r>
            <a:r>
              <a:rPr lang="en-US" sz="1500" b="1" dirty="0" err="1">
                <a:latin typeface="Athanasius" pitchFamily="2" charset="0"/>
              </a:rPr>
              <a:t>paiwt</a:t>
            </a:r>
            <a:r>
              <a:rPr lang="en-US" sz="1500" b="1" dirty="0">
                <a:latin typeface="Athanasius" pitchFamily="2" charset="0"/>
              </a:rPr>
              <a:t>. </a:t>
            </a:r>
            <a:r>
              <a:rPr lang="en-US" sz="1500" b="1" dirty="0" err="1">
                <a:latin typeface="Athanasius" pitchFamily="2" charset="0"/>
              </a:rPr>
              <a:t>Nai</a:t>
            </a:r>
            <a:r>
              <a:rPr lang="en-US" sz="1500" b="1" dirty="0">
                <a:latin typeface="Athanasius" pitchFamily="2" charset="0"/>
              </a:rPr>
              <a:t> </a:t>
            </a:r>
            <a:r>
              <a:rPr lang="en-US" sz="1500" b="1" dirty="0" err="1">
                <a:latin typeface="Athanasius" pitchFamily="2" charset="0"/>
              </a:rPr>
              <a:t>aijotou</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ina</a:t>
            </a:r>
            <a:r>
              <a:rPr lang="en-US" sz="1500" b="1" dirty="0">
                <a:latin typeface="Athanasius" pitchFamily="2" charset="0"/>
              </a:rPr>
              <a:t> `</a:t>
            </a:r>
            <a:r>
              <a:rPr lang="en-US" sz="1500" b="1" dirty="0" err="1">
                <a:latin typeface="Athanasius" pitchFamily="2" charset="0"/>
              </a:rPr>
              <a:t>ènte</a:t>
            </a:r>
            <a:r>
              <a:rPr lang="en-US" sz="1500" b="1" dirty="0">
                <a:latin typeface="Athanasius" pitchFamily="2" charset="0"/>
              </a:rPr>
              <a:t> </a:t>
            </a:r>
            <a:r>
              <a:rPr lang="en-US" sz="1500" b="1" dirty="0" err="1">
                <a:latin typeface="Athanasius" pitchFamily="2" charset="0"/>
              </a:rPr>
              <a:t>ou</a:t>
            </a:r>
            <a:r>
              <a:rPr lang="en-US" sz="1500" b="1" dirty="0">
                <a:latin typeface="Athanasius" pitchFamily="2" charset="0"/>
              </a:rPr>
              <a:t>\</a:t>
            </a:r>
            <a:r>
              <a:rPr lang="en-US" sz="1500" b="1" dirty="0" err="1">
                <a:latin typeface="Athanasius" pitchFamily="2" charset="0"/>
              </a:rPr>
              <a:t>irhnh</a:t>
            </a:r>
            <a:r>
              <a:rPr lang="en-US" sz="1500" b="1" dirty="0">
                <a:latin typeface="Athanasius" pitchFamily="2" charset="0"/>
              </a:rPr>
              <a:t> ]</a:t>
            </a:r>
            <a:r>
              <a:rPr lang="en-US" sz="1500" b="1" dirty="0" err="1">
                <a:latin typeface="Athanasius" pitchFamily="2" charset="0"/>
              </a:rPr>
              <a:t>wpi</a:t>
            </a:r>
            <a:r>
              <a:rPr lang="en-US" sz="1500" b="1" dirty="0">
                <a:latin typeface="Athanasius" pitchFamily="2" charset="0"/>
              </a:rPr>
              <a:t> </a:t>
            </a:r>
            <a:r>
              <a:rPr lang="en-US" sz="1500" b="1" dirty="0" err="1">
                <a:latin typeface="Athanasius" pitchFamily="2" charset="0"/>
              </a:rPr>
              <a:t>nwten</a:t>
            </a:r>
            <a:r>
              <a:rPr lang="en-US" sz="1500" b="1" dirty="0">
                <a:latin typeface="Athanasius" pitchFamily="2" charset="0"/>
              </a:rPr>
              <a:t> `</a:t>
            </a:r>
            <a:r>
              <a:rPr lang="en-US" sz="1500" b="1" dirty="0" err="1">
                <a:latin typeface="Athanasius" pitchFamily="2" charset="0"/>
              </a:rPr>
              <a:t>èn`è'rhi</a:t>
            </a:r>
            <a:r>
              <a:rPr lang="en-US" sz="1500" b="1" dirty="0">
                <a:latin typeface="Athanasius" pitchFamily="2" charset="0"/>
              </a:rPr>
              <a:t> `</a:t>
            </a:r>
            <a:r>
              <a:rPr lang="en-US" sz="1500" b="1" dirty="0" err="1">
                <a:latin typeface="Athanasius" pitchFamily="2" charset="0"/>
              </a:rPr>
              <a:t>èn'ht</a:t>
            </a:r>
            <a:r>
              <a:rPr lang="en-US" sz="1500" b="1" dirty="0">
                <a:latin typeface="Athanasius" pitchFamily="2" charset="0"/>
              </a:rPr>
              <a:t>&gt; </a:t>
            </a:r>
            <a:r>
              <a:rPr lang="en-US" sz="1500" b="1" dirty="0" err="1">
                <a:latin typeface="Athanasius" pitchFamily="2" charset="0"/>
              </a:rPr>
              <a:t>ouon</a:t>
            </a:r>
            <a:r>
              <a:rPr lang="en-US" sz="1500" b="1" dirty="0">
                <a:latin typeface="Athanasius" pitchFamily="2" charset="0"/>
              </a:rPr>
              <a:t> `</a:t>
            </a:r>
            <a:r>
              <a:rPr lang="en-US" sz="1500" b="1" dirty="0" err="1">
                <a:latin typeface="Athanasius" pitchFamily="2" charset="0"/>
              </a:rPr>
              <a:t>èntwten</a:t>
            </a:r>
            <a:r>
              <a:rPr lang="en-US" sz="1500" b="1" dirty="0">
                <a:latin typeface="Athanasius" pitchFamily="2" charset="0"/>
              </a:rPr>
              <a:t> `</a:t>
            </a:r>
            <a:r>
              <a:rPr lang="en-US" sz="1500" b="1" dirty="0" err="1">
                <a:latin typeface="Athanasius" pitchFamily="2" charset="0"/>
              </a:rPr>
              <a:t>èmmau</a:t>
            </a:r>
            <a:r>
              <a:rPr lang="en-US" sz="1500" b="1" dirty="0">
                <a:latin typeface="Athanasius" pitchFamily="2" charset="0"/>
              </a:rPr>
              <a:t> `</a:t>
            </a:r>
            <a:r>
              <a:rPr lang="en-US" sz="1500" b="1" dirty="0" err="1">
                <a:latin typeface="Athanasius" pitchFamily="2" charset="0"/>
              </a:rPr>
              <a:t>ènou</a:t>
            </a:r>
            <a:r>
              <a:rPr lang="en-US" sz="1500" b="1" dirty="0">
                <a:latin typeface="Athanasius" pitchFamily="2" charset="0"/>
              </a:rPr>
              <a:t>\</a:t>
            </a:r>
            <a:r>
              <a:rPr lang="en-US" sz="1500" b="1" dirty="0" err="1">
                <a:latin typeface="Athanasius" pitchFamily="2" charset="0"/>
              </a:rPr>
              <a:t>oj</a:t>
            </a:r>
            <a:r>
              <a:rPr lang="en-US" sz="1500" b="1" dirty="0">
                <a:latin typeface="Athanasius" pitchFamily="2" charset="0"/>
              </a:rPr>
              <a:t>\</a:t>
            </a:r>
            <a:r>
              <a:rPr lang="en-US" sz="1500" b="1" dirty="0" err="1">
                <a:latin typeface="Athanasius" pitchFamily="2" charset="0"/>
              </a:rPr>
              <a:t>ej</a:t>
            </a:r>
            <a:r>
              <a:rPr lang="en-US" sz="1500" b="1" dirty="0">
                <a:latin typeface="Athanasius" pitchFamily="2" charset="0"/>
              </a:rPr>
              <a:t> `</a:t>
            </a:r>
            <a:r>
              <a:rPr lang="en-US" sz="1500" b="1" dirty="0" err="1">
                <a:latin typeface="Athanasius" pitchFamily="2" charset="0"/>
              </a:rPr>
              <a:t>èmpikocmoc</a:t>
            </a:r>
            <a:r>
              <a:rPr lang="en-US" sz="1500" b="1" dirty="0">
                <a:latin typeface="Athanasius" pitchFamily="2" charset="0"/>
              </a:rPr>
              <a:t> &gt; </a:t>
            </a:r>
            <a:r>
              <a:rPr lang="en-US" sz="1500" b="1" dirty="0" err="1">
                <a:latin typeface="Athanasius" pitchFamily="2" charset="0"/>
              </a:rPr>
              <a:t>alla</a:t>
            </a:r>
            <a:r>
              <a:rPr lang="en-US" sz="1500" b="1" dirty="0">
                <a:latin typeface="Athanasius" pitchFamily="2" charset="0"/>
              </a:rPr>
              <a:t> </a:t>
            </a:r>
            <a:r>
              <a:rPr lang="en-US" sz="1500" b="1" dirty="0" err="1">
                <a:latin typeface="Athanasius" pitchFamily="2" charset="0"/>
              </a:rPr>
              <a:t>jemnom</a:t>
            </a:r>
            <a:r>
              <a:rPr lang="en-US" sz="1500" b="1" dirty="0">
                <a:latin typeface="Athanasius" pitchFamily="2" charset="0"/>
              </a:rPr>
              <a:t>; `</a:t>
            </a:r>
            <a:r>
              <a:rPr lang="en-US" sz="1500" b="1" dirty="0" err="1">
                <a:latin typeface="Athanasius" pitchFamily="2" charset="0"/>
              </a:rPr>
              <a:t>èanok</a:t>
            </a:r>
            <a:r>
              <a:rPr lang="en-US" sz="1500" b="1" dirty="0">
                <a:latin typeface="Athanasius" pitchFamily="2" charset="0"/>
              </a:rPr>
              <a:t> </a:t>
            </a:r>
            <a:r>
              <a:rPr lang="en-US" sz="1500" b="1" dirty="0" err="1">
                <a:latin typeface="Athanasius" pitchFamily="2" charset="0"/>
              </a:rPr>
              <a:t>aisro</a:t>
            </a:r>
            <a:r>
              <a:rPr lang="en-US" sz="1500" b="1" dirty="0">
                <a:latin typeface="Athanasius" pitchFamily="2" charset="0"/>
              </a:rPr>
              <a:t> `</a:t>
            </a:r>
            <a:r>
              <a:rPr lang="en-US" sz="1500" b="1" dirty="0" err="1">
                <a:latin typeface="Athanasius" pitchFamily="2" charset="0"/>
              </a:rPr>
              <a:t>èepikocmoc</a:t>
            </a:r>
            <a:r>
              <a:rPr lang="en-US" sz="1500" b="1" dirty="0">
                <a:latin typeface="Athanasius" pitchFamily="2" charset="0"/>
              </a:rPr>
              <a:t>. </a:t>
            </a:r>
            <a:r>
              <a:rPr lang="en-US" sz="1500" b="1" dirty="0" err="1">
                <a:solidFill>
                  <a:srgbClr val="C00000"/>
                </a:solidFill>
                <a:latin typeface="Athanasius" pitchFamily="2" charset="0"/>
              </a:rPr>
              <a:t>Ouw</a:t>
            </a:r>
            <a:r>
              <a:rPr lang="en-US" sz="1500" b="1" dirty="0">
                <a:solidFill>
                  <a:srgbClr val="C00000"/>
                </a:solidFill>
                <a:latin typeface="Athanasius" pitchFamily="2" charset="0"/>
              </a:rPr>
              <a:t>]t `</a:t>
            </a:r>
            <a:r>
              <a:rPr lang="en-US" sz="1500" b="1" dirty="0" err="1">
                <a:solidFill>
                  <a:srgbClr val="C00000"/>
                </a:solidFill>
                <a:latin typeface="Athanasius" pitchFamily="2" charset="0"/>
              </a:rPr>
              <a:t>mpieuaggelion</a:t>
            </a:r>
            <a:r>
              <a:rPr lang="en-US" sz="1500" b="1" dirty="0">
                <a:solidFill>
                  <a:srgbClr val="C00000"/>
                </a:solidFill>
                <a:latin typeface="Athanasius" pitchFamily="2" charset="0"/>
              </a:rPr>
              <a:t> </a:t>
            </a:r>
            <a:r>
              <a:rPr lang="en-US" sz="1500" b="1" dirty="0" err="1">
                <a:solidFill>
                  <a:srgbClr val="C00000"/>
                </a:solidFill>
                <a:latin typeface="Athanasius" pitchFamily="2" charset="0"/>
              </a:rPr>
              <a:t>eqouab</a:t>
            </a:r>
            <a:r>
              <a:rPr lang="en-US" sz="1500" b="1" dirty="0">
                <a:solidFill>
                  <a:srgbClr val="C00000"/>
                </a:solidFill>
                <a:latin typeface="Athanasius" pitchFamily="2" charset="0"/>
              </a:rPr>
              <a:t>. </a:t>
            </a:r>
          </a:p>
          <a:p>
            <a:pPr marL="0" indent="0" algn="just">
              <a:buNone/>
            </a:pPr>
            <a:r>
              <a:rPr lang="en-US" sz="1500" b="1" dirty="0">
                <a:solidFill>
                  <a:srgbClr val="C00000"/>
                </a:solidFill>
                <a:latin typeface="Athanasius" pitchFamily="2" charset="0"/>
              </a:rPr>
              <a:t>Do[a ci </a:t>
            </a:r>
            <a:r>
              <a:rPr lang="en-US" sz="1500" b="1" dirty="0" err="1">
                <a:solidFill>
                  <a:srgbClr val="C00000"/>
                </a:solidFill>
                <a:latin typeface="Athanasius" pitchFamily="2" charset="0"/>
              </a:rPr>
              <a:t>Kuri`e</a:t>
            </a:r>
            <a:r>
              <a:rPr lang="en-US" sz="15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BEC0BD0D-255A-4F2F-A082-6526200CE23A}"/>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185CF473-C16A-4073-B6FE-04AB539D23AA}"/>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677346601"/>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Eqbe</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 \</a:t>
            </a:r>
            <a:r>
              <a:rPr lang="en-US" sz="4400" b="1" dirty="0" err="1">
                <a:latin typeface="Athanasius" pitchFamily="2" charset="0"/>
              </a:rPr>
              <a:t>aneqnoc</a:t>
            </a:r>
            <a:r>
              <a:rPr lang="en-US" sz="4400" b="1" dirty="0">
                <a:latin typeface="Athanasius" pitchFamily="2" charset="0"/>
              </a:rPr>
              <a:t> </a:t>
            </a:r>
            <a:r>
              <a:rPr lang="en-US" sz="4400" b="1" dirty="0" err="1">
                <a:latin typeface="Athanasius" pitchFamily="2" charset="0"/>
              </a:rPr>
              <a:t>auw</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anlaoc</a:t>
            </a:r>
            <a:r>
              <a:rPr lang="en-US" sz="4400" b="1" dirty="0">
                <a:latin typeface="Athanasius" pitchFamily="2" charset="0"/>
              </a:rPr>
              <a:t> </a:t>
            </a:r>
            <a:r>
              <a:rPr lang="en-US" sz="4400" b="1" dirty="0" err="1">
                <a:latin typeface="Athanasius" pitchFamily="2" charset="0"/>
              </a:rPr>
              <a:t>auermeletan</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anpet</a:t>
            </a:r>
            <a:r>
              <a:rPr lang="en-US" sz="4400" b="1" dirty="0">
                <a:latin typeface="Athanasius" pitchFamily="2" charset="0"/>
              </a:rPr>
              <a:t>]</a:t>
            </a:r>
            <a:r>
              <a:rPr lang="en-US" sz="4400" b="1" dirty="0" err="1">
                <a:latin typeface="Athanasius" pitchFamily="2" charset="0"/>
              </a:rPr>
              <a:t>ouit</a:t>
            </a:r>
            <a:r>
              <a:rPr lang="en-US" sz="4400" b="1" dirty="0">
                <a:latin typeface="Athanasius" pitchFamily="2" charset="0"/>
              </a:rPr>
              <a:t> &gt; </a:t>
            </a:r>
            <a:r>
              <a:rPr lang="en-US" sz="4400" b="1" dirty="0" err="1">
                <a:latin typeface="Athanasius" pitchFamily="2" charset="0"/>
              </a:rPr>
              <a:t>au`èo</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èeratou</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niourwou</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èpka</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a:t>
            </a:r>
            <a:r>
              <a:rPr lang="en-US" sz="4400" b="1" dirty="0" err="1">
                <a:latin typeface="Athanasius" pitchFamily="2" charset="0"/>
              </a:rPr>
              <a:t>niarxwn</a:t>
            </a:r>
            <a:r>
              <a:rPr lang="en-US" sz="4400" b="1" dirty="0">
                <a:latin typeface="Athanasius" pitchFamily="2" charset="0"/>
              </a:rPr>
              <a:t> </a:t>
            </a:r>
            <a:r>
              <a:rPr lang="en-US" sz="4400" b="1" dirty="0" err="1">
                <a:latin typeface="Athanasius" pitchFamily="2" charset="0"/>
              </a:rPr>
              <a:t>auqwou</a:t>
            </a:r>
            <a:r>
              <a:rPr lang="en-US" sz="4400" b="1" dirty="0">
                <a:latin typeface="Athanasius" pitchFamily="2" charset="0"/>
              </a:rPr>
              <a:t>; </a:t>
            </a:r>
            <a:r>
              <a:rPr lang="en-US" sz="4400" b="1" dirty="0" err="1">
                <a:latin typeface="Athanasius" pitchFamily="2" charset="0"/>
              </a:rPr>
              <a:t>euma</a:t>
            </a:r>
            <a:r>
              <a:rPr lang="en-US" sz="4400" b="1" dirty="0">
                <a:latin typeface="Athanasius" pitchFamily="2" charset="0"/>
              </a:rPr>
              <a:t> `</a:t>
            </a:r>
            <a:r>
              <a:rPr lang="en-US" sz="4400" b="1" dirty="0" err="1">
                <a:latin typeface="Athanasius" pitchFamily="2" charset="0"/>
              </a:rPr>
              <a:t>èe;oube</a:t>
            </a:r>
            <a:r>
              <a:rPr lang="en-US" sz="4400" b="1" dirty="0">
                <a:latin typeface="Athanasius" pitchFamily="2" charset="0"/>
              </a:rPr>
              <a:t> P_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èe;oube</a:t>
            </a:r>
            <a:r>
              <a:rPr lang="en-US" sz="4400" b="1" dirty="0">
                <a:latin typeface="Athanasius" pitchFamily="2" charset="0"/>
              </a:rPr>
              <a:t> </a:t>
            </a:r>
            <a:r>
              <a:rPr lang="en-US" sz="4400" b="1" dirty="0" err="1">
                <a:latin typeface="Athanasius" pitchFamily="2" charset="0"/>
              </a:rPr>
              <a:t>Pefxc</a:t>
            </a:r>
            <a:r>
              <a:rPr lang="en-US" sz="4400" b="1" dirty="0">
                <a:latin typeface="Athanasius" pitchFamily="2" charset="0"/>
              </a:rPr>
              <a:t> ?. Pet]op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nivhou`èi</a:t>
            </a:r>
            <a:r>
              <a:rPr lang="en-US" sz="4400" b="1" dirty="0">
                <a:latin typeface="Athanasius" pitchFamily="2" charset="0"/>
              </a:rPr>
              <a:t> </a:t>
            </a:r>
            <a:r>
              <a:rPr lang="en-US" sz="4400" b="1" dirty="0" err="1">
                <a:latin typeface="Athanasius" pitchFamily="2" charset="0"/>
              </a:rPr>
              <a:t>ef`èecwbi</a:t>
            </a:r>
            <a:r>
              <a:rPr lang="en-US" sz="4400" b="1" dirty="0">
                <a:latin typeface="Athanasius" pitchFamily="2" charset="0"/>
              </a:rPr>
              <a:t> `</a:t>
            </a:r>
            <a:r>
              <a:rPr lang="en-US" sz="4400" b="1" dirty="0" err="1">
                <a:latin typeface="Athanasius" pitchFamily="2" charset="0"/>
              </a:rPr>
              <a:t>èmmwou</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P_ </a:t>
            </a:r>
            <a:r>
              <a:rPr lang="en-US" sz="4400" b="1" dirty="0" err="1">
                <a:latin typeface="Athanasius" pitchFamily="2" charset="0"/>
              </a:rPr>
              <a:t>ef`èeelk</a:t>
            </a:r>
            <a:r>
              <a:rPr lang="en-US" sz="4400" b="1" dirty="0">
                <a:latin typeface="Athanasius" pitchFamily="2" charset="0"/>
              </a:rPr>
              <a:t>]</a:t>
            </a:r>
            <a:r>
              <a:rPr lang="en-US" sz="4400" b="1" dirty="0" err="1">
                <a:latin typeface="Athanasius" pitchFamily="2" charset="0"/>
              </a:rPr>
              <a:t>ai</a:t>
            </a:r>
            <a:r>
              <a:rPr lang="en-US" sz="4400" b="1" dirty="0">
                <a:latin typeface="Athanasius" pitchFamily="2" charset="0"/>
              </a:rPr>
              <a:t> `</a:t>
            </a:r>
            <a:r>
              <a:rPr lang="en-US" sz="4400" b="1" dirty="0" err="1">
                <a:latin typeface="Athanasius" pitchFamily="2" charset="0"/>
              </a:rPr>
              <a:t>èncwou</a:t>
            </a:r>
            <a:r>
              <a:rPr lang="en-US" sz="4400" b="1" dirty="0">
                <a:latin typeface="Athanasius" pitchFamily="2" charset="0"/>
              </a:rPr>
              <a:t> &gt; tote </a:t>
            </a:r>
            <a:r>
              <a:rPr lang="en-US" sz="4400" b="1" dirty="0" err="1">
                <a:latin typeface="Athanasius" pitchFamily="2" charset="0"/>
              </a:rPr>
              <a:t>ef`èecaji</a:t>
            </a:r>
            <a:r>
              <a:rPr lang="en-US" sz="4400" b="1" dirty="0">
                <a:latin typeface="Athanasius" pitchFamily="2" charset="0"/>
              </a:rPr>
              <a:t> </a:t>
            </a:r>
            <a:r>
              <a:rPr lang="en-US" sz="4400" b="1" dirty="0" err="1">
                <a:latin typeface="Athanasius" pitchFamily="2" charset="0"/>
              </a:rPr>
              <a:t>nemwou</a:t>
            </a:r>
            <a:r>
              <a:rPr lang="en-US" sz="4400" b="1" dirty="0">
                <a:latin typeface="Athanasius" pitchFamily="2" charset="0"/>
              </a:rPr>
              <a:t> `</a:t>
            </a:r>
            <a:r>
              <a:rPr lang="en-US" sz="4400" b="1" dirty="0" err="1">
                <a:latin typeface="Athanasius" pitchFamily="2" charset="0"/>
              </a:rPr>
              <a:t>èn`è</a:t>
            </a:r>
            <a:r>
              <a:rPr lang="en-US" sz="4400" b="1" dirty="0">
                <a:latin typeface="Athanasius" pitchFamily="2" charset="0"/>
              </a:rPr>
              <a:t>\</a:t>
            </a:r>
            <a:r>
              <a:rPr lang="en-US" sz="4400" b="1" dirty="0" err="1">
                <a:latin typeface="Athanasius" pitchFamily="2" charset="0"/>
              </a:rPr>
              <a:t>rhi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pefjwnt</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èn`è'rhi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pef`èmbon</a:t>
            </a:r>
            <a:r>
              <a:rPr lang="en-US" sz="4400" b="1" dirty="0">
                <a:latin typeface="Athanasius" pitchFamily="2" charset="0"/>
              </a:rPr>
              <a:t> </a:t>
            </a:r>
            <a:r>
              <a:rPr lang="en-US" sz="4400" b="1" dirty="0" err="1">
                <a:latin typeface="Athanasius" pitchFamily="2" charset="0"/>
              </a:rPr>
              <a:t>ef`èe`è</a:t>
            </a:r>
            <a:r>
              <a:rPr lang="en-US" sz="4400" b="1" dirty="0">
                <a:latin typeface="Athanasius" pitchFamily="2" charset="0"/>
              </a:rPr>
              <a:t>]</a:t>
            </a:r>
            <a:r>
              <a:rPr lang="en-US" sz="4400" b="1" dirty="0" err="1">
                <a:latin typeface="Athanasius" pitchFamily="2" charset="0"/>
              </a:rPr>
              <a:t>terqwrou</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80140"/>
            <a:ext cx="5400600" cy="3073195"/>
          </a:xfrm>
          <a:prstGeom prst="rect">
            <a:avLst/>
          </a:prstGeom>
        </p:spPr>
        <p:txBody>
          <a:bodyPr wrap="square">
            <a:normAutofit fontScale="92500" lnSpcReduction="20000"/>
          </a:bodyPr>
          <a:lstStyle/>
          <a:p>
            <a:pPr algn="just" rtl="1"/>
            <a:r>
              <a:rPr lang="ar-SA" sz="2800" b="1" i="1" dirty="0">
                <a:solidFill>
                  <a:srgbClr val="C00000"/>
                </a:solidFill>
              </a:rPr>
              <a:t>مزمور ٢: ١، ٥</a:t>
            </a:r>
            <a:endParaRPr lang="fr-FR" sz="2800" b="1" i="1" dirty="0">
              <a:solidFill>
                <a:srgbClr val="C00000"/>
              </a:solidFill>
            </a:endParaRPr>
          </a:p>
          <a:p>
            <a:pPr algn="just" rtl="1"/>
            <a:r>
              <a:rPr lang="ar-SA" sz="3600" b="1" dirty="0">
                <a:latin typeface="Times New Roman" panose="02020603050405020304" pitchFamily="18" charset="0"/>
              </a:rPr>
              <a:t>لماذا </a:t>
            </a:r>
            <a:r>
              <a:rPr lang="ar-BH" sz="3600" b="1" dirty="0">
                <a:latin typeface="Times New Roman" panose="02020603050405020304" pitchFamily="18" charset="0"/>
              </a:rPr>
              <a:t>إ</a:t>
            </a:r>
            <a:r>
              <a:rPr lang="ar-SA" sz="3600" b="1" dirty="0" err="1">
                <a:latin typeface="Times New Roman" panose="02020603050405020304" pitchFamily="18" charset="0"/>
              </a:rPr>
              <a:t>رتجت</a:t>
            </a:r>
            <a:r>
              <a:rPr lang="ar-SA" sz="3600" b="1" dirty="0">
                <a:latin typeface="Times New Roman" panose="02020603050405020304" pitchFamily="18" charset="0"/>
              </a:rPr>
              <a:t> الأمم وهذت الشعوب بالأباطيل. قامت ملوك الأرض والرؤساء اجتمعوا معاً على الرب وعلى مسيحه.</a:t>
            </a:r>
            <a:r>
              <a:rPr lang="ar-SA" sz="3600" b="1" dirty="0">
                <a:solidFill>
                  <a:srgbClr val="C00000"/>
                </a:solidFill>
                <a:latin typeface="Times New Roman" panose="02020603050405020304" pitchFamily="18" charset="0"/>
              </a:rPr>
              <a:t> </a:t>
            </a:r>
            <a:r>
              <a:rPr lang="ar-SA" sz="3600" b="1" dirty="0">
                <a:latin typeface="Times New Roman" panose="02020603050405020304" pitchFamily="18" charset="0"/>
              </a:rPr>
              <a:t>الساكن في السموات يضحك بهم والرب يمقتهم. حينئذ يكلمهم بغضبه وبرجزه يقلقهم.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
        <p:nvSpPr>
          <p:cNvPr id="7" name="Espace réservé du contenu 2"/>
          <p:cNvSpPr txBox="1">
            <a:spLocks/>
          </p:cNvSpPr>
          <p:nvPr/>
        </p:nvSpPr>
        <p:spPr>
          <a:xfrm>
            <a:off x="407368" y="3380140"/>
            <a:ext cx="5472608" cy="307319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 : 1-5</a:t>
            </a:r>
          </a:p>
          <a:p>
            <a:pPr marL="0" indent="0" algn="just">
              <a:lnSpc>
                <a:spcPct val="90000"/>
              </a:lnSpc>
              <a:buNone/>
            </a:pPr>
            <a:r>
              <a:rPr lang="fr-FR" sz="2800" b="1" dirty="0"/>
              <a:t>Pourquoi ce tumulte des nations, ce vain murmure des peuples? Les rois de la terre se dressent, les grands se liguent entre eux, contre le Seigneur et son Messie. Celui qui règne dans les cieux s'en amuse, le Seigneur les tourne en dérision; puis Il leur parle avec fureur et sa colère les épouvante. </a:t>
            </a:r>
            <a:r>
              <a:rPr lang="fr-FR" sz="2800" b="1" dirty="0">
                <a:solidFill>
                  <a:srgbClr val="C00000"/>
                </a:solidFill>
              </a:rPr>
              <a:t>Alléluia</a:t>
            </a:r>
          </a:p>
        </p:txBody>
      </p:sp>
    </p:spTree>
    <p:extLst>
      <p:ext uri="{BB962C8B-B14F-4D97-AF65-F5344CB8AC3E}">
        <p14:creationId xmlns:p14="http://schemas.microsoft.com/office/powerpoint/2010/main" val="3205969719"/>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722484403"/>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724237"/>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708920"/>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i="1" dirty="0">
                <a:solidFill>
                  <a:srgbClr val="C00000"/>
                </a:solidFill>
              </a:rPr>
              <a:t>متى</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pt-BR"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2541553168"/>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2800" b="1" dirty="0">
                <a:solidFill>
                  <a:srgbClr val="C00000"/>
                </a:solidFill>
                <a:latin typeface="Athanasius" pitchFamily="2" charset="0"/>
              </a:rPr>
              <a:t>Matqeon Kev k/&gt;/ n/q/ - ]/b/l</a:t>
            </a:r>
            <a:endParaRPr lang="fr-FR" sz="1400" dirty="0">
              <a:solidFill>
                <a:srgbClr val="C00000"/>
              </a:solidFill>
              <a:latin typeface="Athanasius" pitchFamily="2" charset="0"/>
            </a:endParaRPr>
          </a:p>
          <a:p>
            <a:pPr marL="0" indent="0" algn="just">
              <a:buNone/>
            </a:pPr>
            <a:r>
              <a:rPr lang="en-US" sz="1900" b="1" dirty="0" err="1">
                <a:latin typeface="Athanasius" pitchFamily="2" charset="0"/>
              </a:rPr>
              <a:t>Niarxh`èereuc</a:t>
            </a:r>
            <a:r>
              <a:rPr lang="en-US" sz="1900" b="1" dirty="0">
                <a:latin typeface="Athanasius" pitchFamily="2" charset="0"/>
              </a:rPr>
              <a:t> de </a:t>
            </a:r>
            <a:r>
              <a:rPr lang="en-US" sz="1900" b="1" dirty="0" err="1">
                <a:latin typeface="Athanasius" pitchFamily="2" charset="0"/>
              </a:rPr>
              <a:t>nem</a:t>
            </a:r>
            <a:r>
              <a:rPr lang="en-US" sz="1900" b="1" dirty="0">
                <a:latin typeface="Athanasius" pitchFamily="2" charset="0"/>
              </a:rPr>
              <a:t> </a:t>
            </a:r>
            <a:r>
              <a:rPr lang="en-US" sz="1900" b="1" dirty="0" err="1">
                <a:latin typeface="Athanasius" pitchFamily="2" charset="0"/>
              </a:rPr>
              <a:t>piman</a:t>
            </a:r>
            <a:r>
              <a:rPr lang="en-US" sz="1900" b="1" dirty="0">
                <a:latin typeface="Athanasius" pitchFamily="2" charset="0"/>
              </a:rPr>
              <a:t>;\</a:t>
            </a:r>
            <a:r>
              <a:rPr lang="en-US" sz="1900" b="1" dirty="0" err="1">
                <a:latin typeface="Athanasius" pitchFamily="2" charset="0"/>
              </a:rPr>
              <a:t>apthrf</a:t>
            </a:r>
            <a:r>
              <a:rPr lang="en-US" sz="1900" b="1" dirty="0">
                <a:latin typeface="Athanasius" pitchFamily="2" charset="0"/>
              </a:rPr>
              <a:t> </a:t>
            </a:r>
            <a:r>
              <a:rPr lang="en-US" sz="1900" b="1" dirty="0" err="1">
                <a:latin typeface="Athanasius" pitchFamily="2" charset="0"/>
              </a:rPr>
              <a:t>naukw</a:t>
            </a:r>
            <a:r>
              <a:rPr lang="en-US" sz="1900" b="1" dirty="0">
                <a:latin typeface="Athanasius" pitchFamily="2" charset="0"/>
              </a:rPr>
              <a:t>; `</a:t>
            </a:r>
            <a:r>
              <a:rPr lang="en-US" sz="1900" b="1" dirty="0" err="1">
                <a:latin typeface="Athanasius" pitchFamily="2" charset="0"/>
              </a:rPr>
              <a:t>ènca</a:t>
            </a:r>
            <a:r>
              <a:rPr lang="en-US" sz="1900" b="1" dirty="0">
                <a:latin typeface="Athanasius" pitchFamily="2" charset="0"/>
              </a:rPr>
              <a:t> </a:t>
            </a:r>
            <a:r>
              <a:rPr lang="en-US" sz="1900" b="1" dirty="0" err="1">
                <a:latin typeface="Athanasius" pitchFamily="2" charset="0"/>
              </a:rPr>
              <a:t>oumetmeqre</a:t>
            </a:r>
            <a:r>
              <a:rPr lang="en-US" sz="1900" b="1" dirty="0">
                <a:latin typeface="Athanasius" pitchFamily="2" charset="0"/>
              </a:rPr>
              <a:t> `</a:t>
            </a:r>
            <a:r>
              <a:rPr lang="en-US" sz="1900" b="1" dirty="0" err="1">
                <a:latin typeface="Athanasius" pitchFamily="2" charset="0"/>
              </a:rPr>
              <a:t>ènnouj</a:t>
            </a:r>
            <a:r>
              <a:rPr lang="en-US" sz="1900" b="1" dirty="0">
                <a:latin typeface="Athanasius" pitchFamily="2" charset="0"/>
              </a:rPr>
              <a:t> 'a </a:t>
            </a:r>
            <a:r>
              <a:rPr lang="en-US" sz="1900" b="1" dirty="0" err="1">
                <a:latin typeface="Athanasius" pitchFamily="2" charset="0"/>
              </a:rPr>
              <a:t>Ihc</a:t>
            </a:r>
            <a:r>
              <a:rPr lang="en-US" sz="1900" b="1" dirty="0">
                <a:latin typeface="Athanasius" pitchFamily="2" charset="0"/>
              </a:rPr>
              <a:t>? \</a:t>
            </a:r>
            <a:r>
              <a:rPr lang="en-US" sz="1900" b="1" dirty="0" err="1">
                <a:latin typeface="Athanasius" pitchFamily="2" charset="0"/>
              </a:rPr>
              <a:t>ina</a:t>
            </a:r>
            <a:r>
              <a:rPr lang="en-US" sz="1900" b="1" dirty="0">
                <a:latin typeface="Athanasius" pitchFamily="2" charset="0"/>
              </a:rPr>
              <a:t> `</a:t>
            </a:r>
            <a:r>
              <a:rPr lang="en-US" sz="1900" b="1" dirty="0" err="1">
                <a:latin typeface="Athanasius" pitchFamily="2" charset="0"/>
              </a:rPr>
              <a:t>ènce'oqbef</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èmpoujimi</a:t>
            </a:r>
            <a:r>
              <a:rPr lang="en-US" sz="1900" b="1" dirty="0">
                <a:latin typeface="Athanasius" pitchFamily="2" charset="0"/>
              </a:rPr>
              <a:t> &gt; </a:t>
            </a:r>
            <a:r>
              <a:rPr lang="en-US" sz="1900" b="1" dirty="0" err="1">
                <a:latin typeface="Athanasius" pitchFamily="2" charset="0"/>
              </a:rPr>
              <a:t>eau`èi</a:t>
            </a:r>
            <a:r>
              <a:rPr lang="en-US" sz="1900" b="1" dirty="0">
                <a:latin typeface="Athanasius" pitchFamily="2" charset="0"/>
              </a:rPr>
              <a:t> `</a:t>
            </a:r>
            <a:r>
              <a:rPr lang="en-US" sz="1900" b="1" dirty="0" err="1">
                <a:latin typeface="Athanasius" pitchFamily="2" charset="0"/>
              </a:rPr>
              <a:t>ènje</a:t>
            </a:r>
            <a:r>
              <a:rPr lang="en-US" sz="1900" b="1" dirty="0">
                <a:latin typeface="Athanasius" pitchFamily="2" charset="0"/>
              </a:rPr>
              <a:t> </a:t>
            </a:r>
            <a:r>
              <a:rPr lang="en-US" sz="1900" b="1" dirty="0" err="1">
                <a:latin typeface="Athanasius" pitchFamily="2" charset="0"/>
              </a:rPr>
              <a:t>oumh</a:t>
            </a:r>
            <a:r>
              <a:rPr lang="en-US" sz="1900" b="1" dirty="0">
                <a:latin typeface="Athanasius" pitchFamily="2" charset="0"/>
              </a:rPr>
              <a:t>] `</a:t>
            </a:r>
            <a:r>
              <a:rPr lang="en-US" sz="1900" b="1" dirty="0" err="1">
                <a:latin typeface="Athanasius" pitchFamily="2" charset="0"/>
              </a:rPr>
              <a:t>èmmeqre</a:t>
            </a:r>
            <a:r>
              <a:rPr lang="en-US" sz="1900" b="1" dirty="0">
                <a:latin typeface="Athanasius" pitchFamily="2" charset="0"/>
              </a:rPr>
              <a:t> `</a:t>
            </a:r>
            <a:r>
              <a:rPr lang="en-US" sz="1900" b="1" dirty="0" err="1">
                <a:latin typeface="Athanasius" pitchFamily="2" charset="0"/>
              </a:rPr>
              <a:t>ènnouj</a:t>
            </a:r>
            <a:r>
              <a:rPr lang="en-US" sz="1900" b="1" dirty="0">
                <a:latin typeface="Athanasius" pitchFamily="2" charset="0"/>
              </a:rPr>
              <a:t> &gt; `</a:t>
            </a:r>
            <a:r>
              <a:rPr lang="en-US" sz="1900" b="1" dirty="0" err="1">
                <a:latin typeface="Athanasius" pitchFamily="2" charset="0"/>
              </a:rPr>
              <a:t>èe`èp'a`èe</a:t>
            </a:r>
            <a:r>
              <a:rPr lang="en-US" sz="1900" b="1" dirty="0">
                <a:latin typeface="Athanasius" pitchFamily="2" charset="0"/>
              </a:rPr>
              <a:t> de </a:t>
            </a:r>
            <a:r>
              <a:rPr lang="en-US" sz="1900" b="1" dirty="0" err="1">
                <a:latin typeface="Athanasius" pitchFamily="2" charset="0"/>
              </a:rPr>
              <a:t>au`èi</a:t>
            </a:r>
            <a:r>
              <a:rPr lang="en-US" sz="1900" b="1" dirty="0">
                <a:latin typeface="Athanasius" pitchFamily="2" charset="0"/>
              </a:rPr>
              <a:t> `</a:t>
            </a:r>
            <a:r>
              <a:rPr lang="en-US" sz="1900" b="1" dirty="0" err="1">
                <a:latin typeface="Athanasius" pitchFamily="2" charset="0"/>
              </a:rPr>
              <a:t>ènje</a:t>
            </a:r>
            <a:r>
              <a:rPr lang="en-US" sz="1900" b="1" dirty="0">
                <a:latin typeface="Athanasius" pitchFamily="2" charset="0"/>
              </a:rPr>
              <a:t> `</a:t>
            </a:r>
            <a:r>
              <a:rPr lang="en-US" sz="1900" b="1" dirty="0" err="1">
                <a:latin typeface="Athanasius" pitchFamily="2" charset="0"/>
              </a:rPr>
              <a:t>ècnau</a:t>
            </a:r>
            <a:r>
              <a:rPr lang="en-US" sz="1900" b="1" dirty="0">
                <a:latin typeface="Athanasius" pitchFamily="2" charset="0"/>
              </a:rPr>
              <a:t> </a:t>
            </a:r>
            <a:r>
              <a:rPr lang="en-US" sz="1900" b="1" dirty="0" err="1">
                <a:latin typeface="Athanasius" pitchFamily="2" charset="0"/>
              </a:rPr>
              <a:t>eujw</a:t>
            </a:r>
            <a:r>
              <a:rPr lang="en-US" sz="1900" b="1" dirty="0">
                <a:latin typeface="Athanasius" pitchFamily="2" charset="0"/>
              </a:rPr>
              <a:t> </a:t>
            </a:r>
            <a:r>
              <a:rPr lang="en-US" sz="1900" b="1" dirty="0" err="1">
                <a:latin typeface="Athanasius" pitchFamily="2" charset="0"/>
              </a:rPr>
              <a:t>è`èmmoc</a:t>
            </a:r>
            <a:r>
              <a:rPr lang="en-US" sz="1900" b="1" dirty="0">
                <a:latin typeface="Athanasius" pitchFamily="2" charset="0"/>
              </a:rPr>
              <a: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èa</a:t>
            </a:r>
            <a:r>
              <a:rPr lang="en-US" sz="1900" b="1" dirty="0">
                <a:latin typeface="Athanasius" pitchFamily="2" charset="0"/>
              </a:rPr>
              <a:t> </a:t>
            </a:r>
            <a:r>
              <a:rPr lang="en-US" sz="1900" b="1" dirty="0" err="1">
                <a:latin typeface="Athanasius" pitchFamily="2" charset="0"/>
              </a:rPr>
              <a:t>vai</a:t>
            </a:r>
            <a:r>
              <a:rPr lang="en-US" sz="1900" b="1" dirty="0">
                <a:latin typeface="Athanasius" pitchFamily="2" charset="0"/>
              </a:rPr>
              <a:t> </a:t>
            </a:r>
            <a:r>
              <a:rPr lang="en-US" sz="1900" b="1" dirty="0" err="1">
                <a:latin typeface="Athanasius" pitchFamily="2" charset="0"/>
              </a:rPr>
              <a:t>joc</a:t>
            </a:r>
            <a:r>
              <a:rPr lang="en-US" sz="1900" b="1" dirty="0">
                <a:latin typeface="Athanasius" pitchFamily="2" charset="0"/>
              </a:rPr>
              <a: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ouon`è</a:t>
            </a:r>
            <a:r>
              <a:rPr lang="en-US" sz="1900" b="1" dirty="0">
                <a:latin typeface="Athanasius" pitchFamily="2" charset="0"/>
              </a:rPr>
              <a:t>]</a:t>
            </a:r>
            <a:r>
              <a:rPr lang="en-US" sz="1900" b="1" dirty="0" err="1">
                <a:latin typeface="Athanasius" pitchFamily="2" charset="0"/>
              </a:rPr>
              <a:t>jom</a:t>
            </a:r>
            <a:r>
              <a:rPr lang="en-US" sz="1900" b="1" dirty="0">
                <a:latin typeface="Athanasius" pitchFamily="2" charset="0"/>
              </a:rPr>
              <a:t> `</a:t>
            </a:r>
            <a:r>
              <a:rPr lang="en-US" sz="1900" b="1" dirty="0" err="1">
                <a:latin typeface="Athanasius" pitchFamily="2" charset="0"/>
              </a:rPr>
              <a:t>èmmoi</a:t>
            </a:r>
            <a:r>
              <a:rPr lang="en-US" sz="1900" b="1" dirty="0">
                <a:latin typeface="Athanasius" pitchFamily="2" charset="0"/>
              </a:rPr>
              <a:t> `</a:t>
            </a:r>
            <a:r>
              <a:rPr lang="en-US" sz="1900" b="1" dirty="0" err="1">
                <a:latin typeface="Athanasius" pitchFamily="2" charset="0"/>
              </a:rPr>
              <a:t>èebel</a:t>
            </a:r>
            <a:r>
              <a:rPr lang="en-US" sz="1900" b="1" dirty="0">
                <a:latin typeface="Athanasius" pitchFamily="2" charset="0"/>
              </a:rPr>
              <a:t> </a:t>
            </a:r>
            <a:r>
              <a:rPr lang="en-US" sz="1900" b="1" dirty="0" err="1">
                <a:latin typeface="Athanasius" pitchFamily="2" charset="0"/>
              </a:rPr>
              <a:t>piervei</a:t>
            </a:r>
            <a:r>
              <a:rPr lang="en-US" sz="1900" b="1" dirty="0">
                <a:latin typeface="Athanasius" pitchFamily="2" charset="0"/>
              </a:rPr>
              <a:t> `</a:t>
            </a:r>
            <a:r>
              <a:rPr lang="en-US" sz="1900" b="1" dirty="0" err="1">
                <a:latin typeface="Athanasius" pitchFamily="2" charset="0"/>
              </a:rPr>
              <a:t>ènte</a:t>
            </a:r>
            <a:r>
              <a:rPr lang="en-US" sz="1900" b="1" dirty="0">
                <a:latin typeface="Athanasius" pitchFamily="2" charset="0"/>
              </a:rPr>
              <a:t> V; `</a:t>
            </a:r>
            <a:r>
              <a:rPr lang="en-US" sz="1900" b="1" dirty="0" err="1">
                <a:latin typeface="Athanasius" pitchFamily="2" charset="0"/>
              </a:rPr>
              <a:t>èebol</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èekotf</a:t>
            </a:r>
            <a:r>
              <a:rPr lang="en-US" sz="1900" b="1" dirty="0">
                <a:latin typeface="Athanasius" pitchFamily="2" charset="0"/>
              </a:rPr>
              <a:t> '</a:t>
            </a:r>
            <a:r>
              <a:rPr lang="en-US" sz="1900" b="1" dirty="0" err="1">
                <a:latin typeface="Athanasius" pitchFamily="2" charset="0"/>
              </a:rPr>
              <a:t>en</a:t>
            </a:r>
            <a:r>
              <a:rPr lang="en-US" sz="1900" b="1" dirty="0">
                <a:latin typeface="Athanasius" pitchFamily="2" charset="0"/>
              </a:rPr>
              <a:t> ]</a:t>
            </a:r>
            <a:r>
              <a:rPr lang="en-US" sz="1900" b="1" dirty="0" err="1">
                <a:latin typeface="Athanasius" pitchFamily="2" charset="0"/>
              </a:rPr>
              <a:t>omt</a:t>
            </a:r>
            <a:r>
              <a:rPr lang="en-US" sz="1900" b="1" dirty="0">
                <a:latin typeface="Athanasius" pitchFamily="2" charset="0"/>
              </a:rPr>
              <a:t> `</a:t>
            </a:r>
            <a:r>
              <a:rPr lang="en-US" sz="1900" b="1" dirty="0" err="1">
                <a:latin typeface="Athanasius" pitchFamily="2" charset="0"/>
              </a:rPr>
              <a:t>èn`èe</a:t>
            </a:r>
            <a:r>
              <a:rPr lang="en-US" sz="1900" b="1" dirty="0">
                <a:latin typeface="Athanasius" pitchFamily="2" charset="0"/>
              </a:rPr>
              <a:t>\</a:t>
            </a:r>
            <a:r>
              <a:rPr lang="en-US" sz="1900" b="1" dirty="0" err="1">
                <a:latin typeface="Athanasius" pitchFamily="2" charset="0"/>
              </a:rPr>
              <a:t>oou</a:t>
            </a:r>
            <a:r>
              <a:rPr lang="en-US" sz="1900" b="1" dirty="0">
                <a:latin typeface="Athanasius" pitchFamily="2" charset="0"/>
              </a:rPr>
              <a: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aftwnf</a:t>
            </a:r>
            <a:r>
              <a:rPr lang="en-US" sz="1900" b="1" dirty="0">
                <a:latin typeface="Athanasius" pitchFamily="2" charset="0"/>
              </a:rPr>
              <a:t> `</a:t>
            </a:r>
            <a:r>
              <a:rPr lang="en-US" sz="1900" b="1" dirty="0" err="1">
                <a:latin typeface="Athanasius" pitchFamily="2" charset="0"/>
              </a:rPr>
              <a:t>ènje</a:t>
            </a:r>
            <a:r>
              <a:rPr lang="en-US" sz="1900" b="1" dirty="0">
                <a:latin typeface="Athanasius" pitchFamily="2" charset="0"/>
              </a:rPr>
              <a:t> </a:t>
            </a:r>
            <a:r>
              <a:rPr lang="en-US" sz="1900" b="1" dirty="0" err="1">
                <a:latin typeface="Athanasius" pitchFamily="2" charset="0"/>
              </a:rPr>
              <a:t>piarxh`èereuc</a:t>
            </a:r>
            <a:r>
              <a:rPr lang="en-US" sz="1900" b="1" dirty="0">
                <a:latin typeface="Athanasius" pitchFamily="2" charset="0"/>
              </a:rPr>
              <a:t> </a:t>
            </a:r>
            <a:r>
              <a:rPr lang="en-US" sz="1900" b="1" dirty="0" err="1">
                <a:latin typeface="Athanasius" pitchFamily="2" charset="0"/>
              </a:rPr>
              <a:t>pejaf</a:t>
            </a:r>
            <a:r>
              <a:rPr lang="en-US" sz="1900" b="1" dirty="0">
                <a:latin typeface="Athanasius" pitchFamily="2" charset="0"/>
              </a:rPr>
              <a:t> </a:t>
            </a:r>
            <a:r>
              <a:rPr lang="en-US" sz="1900" b="1" dirty="0" err="1">
                <a:latin typeface="Athanasius" pitchFamily="2" charset="0"/>
              </a:rPr>
              <a:t>naf</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èn`èk`èerou`èw</a:t>
            </a:r>
            <a:r>
              <a:rPr lang="en-US" sz="1900" b="1" dirty="0">
                <a:latin typeface="Athanasius" pitchFamily="2" charset="0"/>
              </a:rPr>
              <a:t> `</a:t>
            </a:r>
            <a:r>
              <a:rPr lang="en-US" sz="1900" b="1" dirty="0" err="1">
                <a:latin typeface="Athanasius" pitchFamily="2" charset="0"/>
              </a:rPr>
              <a:t>èn`è</a:t>
            </a:r>
            <a:r>
              <a:rPr lang="en-US" sz="1900" b="1" dirty="0">
                <a:latin typeface="Athanasius" pitchFamily="2" charset="0"/>
              </a:rPr>
              <a:t>\li an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ou</a:t>
            </a:r>
            <a:r>
              <a:rPr lang="en-US" sz="1900" b="1" dirty="0">
                <a:latin typeface="Athanasius" pitchFamily="2" charset="0"/>
              </a:rPr>
              <a:t> </a:t>
            </a:r>
            <a:r>
              <a:rPr lang="en-US" sz="1900" b="1" dirty="0" err="1">
                <a:latin typeface="Athanasius" pitchFamily="2" charset="0"/>
              </a:rPr>
              <a:t>pete</a:t>
            </a:r>
            <a:r>
              <a:rPr lang="en-US" sz="1900" b="1" dirty="0">
                <a:latin typeface="Athanasius" pitchFamily="2" charset="0"/>
              </a:rPr>
              <a:t> </a:t>
            </a:r>
            <a:r>
              <a:rPr lang="en-US" sz="1900" b="1" dirty="0" err="1">
                <a:latin typeface="Athanasius" pitchFamily="2" charset="0"/>
              </a:rPr>
              <a:t>nai</a:t>
            </a:r>
            <a:r>
              <a:rPr lang="en-US" sz="1900" b="1" dirty="0">
                <a:latin typeface="Athanasius" pitchFamily="2" charset="0"/>
              </a:rPr>
              <a:t> </a:t>
            </a:r>
            <a:r>
              <a:rPr lang="en-US" sz="1900" b="1" dirty="0" err="1">
                <a:latin typeface="Athanasius" pitchFamily="2" charset="0"/>
              </a:rPr>
              <a:t>ermeqre</a:t>
            </a:r>
            <a:r>
              <a:rPr lang="en-US" sz="1900" b="1" dirty="0">
                <a:latin typeface="Athanasius" pitchFamily="2" charset="0"/>
              </a:rPr>
              <a:t> `</a:t>
            </a:r>
            <a:r>
              <a:rPr lang="en-US" sz="1900" b="1" dirty="0" err="1">
                <a:latin typeface="Athanasius" pitchFamily="2" charset="0"/>
              </a:rPr>
              <a:t>èmmof</a:t>
            </a:r>
            <a:r>
              <a:rPr lang="en-US" sz="1900" b="1" dirty="0">
                <a:latin typeface="Athanasius" pitchFamily="2" charset="0"/>
              </a:rPr>
              <a:t> '</a:t>
            </a:r>
            <a:r>
              <a:rPr lang="en-US" sz="1900" b="1" dirty="0" err="1">
                <a:latin typeface="Athanasius" pitchFamily="2" charset="0"/>
              </a:rPr>
              <a:t>arok</a:t>
            </a:r>
            <a:r>
              <a:rPr lang="en-US" sz="1900" b="1" dirty="0">
                <a:latin typeface="Athanasius" pitchFamily="2" charset="0"/>
              </a:rPr>
              <a:t> &gt; </a:t>
            </a:r>
            <a:r>
              <a:rPr lang="en-US" sz="1900" b="1" dirty="0" err="1">
                <a:latin typeface="Athanasius" pitchFamily="2" charset="0"/>
              </a:rPr>
              <a:t>Ihc</a:t>
            </a:r>
            <a:r>
              <a:rPr lang="en-US" sz="1900" b="1" dirty="0">
                <a:latin typeface="Athanasius" pitchFamily="2" charset="0"/>
              </a:rPr>
              <a:t>? de </a:t>
            </a:r>
            <a:r>
              <a:rPr lang="en-US" sz="1900" b="1" dirty="0" err="1">
                <a:latin typeface="Athanasius" pitchFamily="2" charset="0"/>
              </a:rPr>
              <a:t>nafxw</a:t>
            </a:r>
            <a:r>
              <a:rPr lang="en-US" sz="1900" b="1" dirty="0">
                <a:latin typeface="Athanasius" pitchFamily="2" charset="0"/>
              </a:rPr>
              <a:t> `</a:t>
            </a:r>
            <a:r>
              <a:rPr lang="en-US" sz="1900" b="1" dirty="0" err="1">
                <a:latin typeface="Athanasius" pitchFamily="2" charset="0"/>
              </a:rPr>
              <a:t>ènrwf</a:t>
            </a:r>
            <a:r>
              <a:rPr lang="en-US" sz="1900" b="1" dirty="0">
                <a:latin typeface="Athanasius" pitchFamily="2" charset="0"/>
              </a:rPr>
              <a:t> </a:t>
            </a:r>
            <a:r>
              <a:rPr lang="en-US" sz="1900" b="1" dirty="0" err="1">
                <a:latin typeface="Athanasius" pitchFamily="2" charset="0"/>
              </a:rPr>
              <a:t>pe</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peje</a:t>
            </a:r>
            <a:r>
              <a:rPr lang="en-US" sz="1900" b="1" dirty="0">
                <a:latin typeface="Athanasius" pitchFamily="2" charset="0"/>
              </a:rPr>
              <a:t> </a:t>
            </a:r>
            <a:r>
              <a:rPr lang="en-US" sz="1900" b="1" dirty="0" err="1">
                <a:latin typeface="Athanasius" pitchFamily="2" charset="0"/>
              </a:rPr>
              <a:t>piarxh`èereuc</a:t>
            </a:r>
            <a:r>
              <a:rPr lang="en-US" sz="1900" b="1" dirty="0">
                <a:latin typeface="Athanasius" pitchFamily="2" charset="0"/>
              </a:rPr>
              <a:t> </a:t>
            </a:r>
            <a:r>
              <a:rPr lang="en-US" sz="1900" b="1" dirty="0" err="1">
                <a:latin typeface="Athanasius" pitchFamily="2" charset="0"/>
              </a:rPr>
              <a:t>naf</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tarko</a:t>
            </a:r>
            <a:r>
              <a:rPr lang="en-US" sz="1900" b="1" dirty="0">
                <a:latin typeface="Athanasius" pitchFamily="2" charset="0"/>
              </a:rPr>
              <a:t> `</a:t>
            </a:r>
            <a:r>
              <a:rPr lang="en-US" sz="1900" b="1" dirty="0" err="1">
                <a:latin typeface="Athanasius" pitchFamily="2" charset="0"/>
              </a:rPr>
              <a:t>èmmok</a:t>
            </a:r>
            <a:r>
              <a:rPr lang="en-US" sz="1900" b="1" dirty="0">
                <a:latin typeface="Athanasius" pitchFamily="2" charset="0"/>
              </a:rPr>
              <a:t> `</a:t>
            </a:r>
            <a:r>
              <a:rPr lang="en-US" sz="1900" b="1" dirty="0" err="1">
                <a:latin typeface="Athanasius" pitchFamily="2" charset="0"/>
              </a:rPr>
              <a:t>èmV</a:t>
            </a:r>
            <a:r>
              <a:rPr lang="en-US" sz="1900" b="1" dirty="0">
                <a:latin typeface="Athanasius" pitchFamily="2" charset="0"/>
              </a:rPr>
              <a:t>; `</a:t>
            </a:r>
            <a:r>
              <a:rPr lang="en-US" sz="1900" b="1" dirty="0" err="1">
                <a:latin typeface="Athanasius" pitchFamily="2" charset="0"/>
              </a:rPr>
              <a:t>èeton</a:t>
            </a:r>
            <a:r>
              <a:rPr lang="en-US" sz="1900" b="1" dirty="0">
                <a:latin typeface="Athanasius" pitchFamily="2" charset="0"/>
              </a:rPr>
              <a:t>' \</a:t>
            </a:r>
            <a:r>
              <a:rPr lang="en-US" sz="1900" b="1" dirty="0" err="1">
                <a:latin typeface="Athanasius" pitchFamily="2" charset="0"/>
              </a:rPr>
              <a:t>ina</a:t>
            </a:r>
            <a:r>
              <a:rPr lang="en-US" sz="1900" b="1" dirty="0">
                <a:latin typeface="Athanasius" pitchFamily="2" charset="0"/>
              </a:rPr>
              <a:t> `</a:t>
            </a:r>
            <a:r>
              <a:rPr lang="en-US" sz="1900" b="1" dirty="0" err="1">
                <a:latin typeface="Athanasius" pitchFamily="2" charset="0"/>
              </a:rPr>
              <a:t>èntekjoc</a:t>
            </a:r>
            <a:r>
              <a:rPr lang="en-US" sz="1900" b="1" dirty="0">
                <a:latin typeface="Athanasius" pitchFamily="2" charset="0"/>
              </a:rPr>
              <a:t> nan &gt; </a:t>
            </a:r>
            <a:r>
              <a:rPr lang="en-US" sz="1900" b="1" dirty="0" err="1">
                <a:latin typeface="Athanasius" pitchFamily="2" charset="0"/>
              </a:rPr>
              <a:t>icje</a:t>
            </a:r>
            <a:r>
              <a:rPr lang="en-US" sz="1900" b="1" dirty="0">
                <a:latin typeface="Athanasius" pitchFamily="2" charset="0"/>
              </a:rPr>
              <a:t> `</a:t>
            </a:r>
            <a:r>
              <a:rPr lang="en-US" sz="1900" b="1" dirty="0" err="1">
                <a:latin typeface="Athanasius" pitchFamily="2" charset="0"/>
              </a:rPr>
              <a:t>ènqok</a:t>
            </a:r>
            <a:r>
              <a:rPr lang="en-US" sz="1900" b="1" dirty="0">
                <a:latin typeface="Athanasius" pitchFamily="2" charset="0"/>
              </a:rPr>
              <a:t> </a:t>
            </a:r>
            <a:r>
              <a:rPr lang="en-US" sz="1900" b="1" dirty="0" err="1">
                <a:latin typeface="Athanasius" pitchFamily="2" charset="0"/>
              </a:rPr>
              <a:t>pe</a:t>
            </a:r>
            <a:r>
              <a:rPr lang="en-US" sz="1900" b="1" dirty="0">
                <a:latin typeface="Athanasius" pitchFamily="2" charset="0"/>
              </a:rPr>
              <a:t> </a:t>
            </a:r>
            <a:r>
              <a:rPr lang="en-US" sz="1900" b="1" dirty="0" err="1">
                <a:latin typeface="Athanasius" pitchFamily="2" charset="0"/>
              </a:rPr>
              <a:t>Pxc</a:t>
            </a:r>
            <a:r>
              <a:rPr lang="en-US" sz="1900" b="1" dirty="0">
                <a:latin typeface="Athanasius" pitchFamily="2" charset="0"/>
              </a:rPr>
              <a:t>? `</a:t>
            </a:r>
            <a:r>
              <a:rPr lang="en-US" sz="1900" b="1" dirty="0" err="1">
                <a:latin typeface="Athanasius" pitchFamily="2" charset="0"/>
              </a:rPr>
              <a:t>èp</a:t>
            </a:r>
            <a:r>
              <a:rPr lang="en-US" sz="1900" b="1" dirty="0">
                <a:latin typeface="Athanasius" pitchFamily="2" charset="0"/>
              </a:rPr>
              <a:t>]</a:t>
            </a:r>
            <a:r>
              <a:rPr lang="en-US" sz="1900" b="1" dirty="0" err="1">
                <a:latin typeface="Athanasius" pitchFamily="2" charset="0"/>
              </a:rPr>
              <a:t>hri</a:t>
            </a:r>
            <a:r>
              <a:rPr lang="en-US" sz="1900" b="1" dirty="0">
                <a:latin typeface="Athanasius" pitchFamily="2" charset="0"/>
              </a:rPr>
              <a:t> `</a:t>
            </a:r>
            <a:r>
              <a:rPr lang="en-US" sz="1900" b="1" dirty="0" err="1">
                <a:latin typeface="Athanasius" pitchFamily="2" charset="0"/>
              </a:rPr>
              <a:t>èmV</a:t>
            </a:r>
            <a:r>
              <a:rPr lang="en-US" sz="1900" b="1" dirty="0">
                <a:latin typeface="Athanasius" pitchFamily="2" charset="0"/>
              </a:rPr>
              <a:t>; `</a:t>
            </a:r>
            <a:r>
              <a:rPr lang="en-US" sz="1900" b="1" dirty="0" err="1">
                <a:latin typeface="Athanasius" pitchFamily="2" charset="0"/>
              </a:rPr>
              <a:t>èeton</a:t>
            </a:r>
            <a:r>
              <a:rPr lang="en-US" sz="1900" b="1" dirty="0">
                <a:latin typeface="Athanasius" pitchFamily="2" charset="0"/>
              </a:rPr>
              <a:t>'. </a:t>
            </a:r>
            <a:r>
              <a:rPr lang="en-US" sz="1900" b="1" dirty="0" err="1">
                <a:latin typeface="Athanasius" pitchFamily="2" charset="0"/>
              </a:rPr>
              <a:t>Peje</a:t>
            </a:r>
            <a:r>
              <a:rPr lang="en-US" sz="1900" b="1" dirty="0">
                <a:latin typeface="Athanasius" pitchFamily="2" charset="0"/>
              </a:rPr>
              <a:t> </a:t>
            </a:r>
            <a:r>
              <a:rPr lang="en-US" sz="1900" b="1" dirty="0" err="1">
                <a:latin typeface="Athanasius" pitchFamily="2" charset="0"/>
              </a:rPr>
              <a:t>Ih</a:t>
            </a:r>
            <a:r>
              <a:rPr lang="en-US" sz="1900" b="1" dirty="0">
                <a:latin typeface="Athanasius" pitchFamily="2" charset="0"/>
              </a:rPr>
              <a:t>/c/ </a:t>
            </a:r>
            <a:r>
              <a:rPr lang="en-US" sz="1900" b="1" dirty="0" err="1">
                <a:latin typeface="Athanasius" pitchFamily="2" charset="0"/>
              </a:rPr>
              <a:t>naf</a:t>
            </a:r>
            <a:r>
              <a:rPr lang="en-US" sz="1900" b="1" dirty="0">
                <a:latin typeface="Athanasius" pitchFamily="2" charset="0"/>
              </a:rPr>
              <a: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ènqok</a:t>
            </a:r>
            <a:r>
              <a:rPr lang="en-US" sz="1900" b="1" dirty="0">
                <a:latin typeface="Athanasius" pitchFamily="2" charset="0"/>
              </a:rPr>
              <a:t> </a:t>
            </a:r>
            <a:r>
              <a:rPr lang="en-US" sz="1900" b="1" dirty="0" err="1">
                <a:latin typeface="Athanasius" pitchFamily="2" charset="0"/>
              </a:rPr>
              <a:t>pe</a:t>
            </a:r>
            <a:r>
              <a:rPr lang="en-US" sz="1900" b="1" dirty="0">
                <a:latin typeface="Athanasius" pitchFamily="2" charset="0"/>
              </a:rPr>
              <a:t> `</a:t>
            </a:r>
            <a:r>
              <a:rPr lang="en-US" sz="1900" b="1" dirty="0" err="1">
                <a:latin typeface="Athanasius" pitchFamily="2" charset="0"/>
              </a:rPr>
              <a:t>èetakjoc</a:t>
            </a:r>
            <a:r>
              <a:rPr lang="en-US" sz="1900" b="1" dirty="0">
                <a:latin typeface="Athanasius" pitchFamily="2" charset="0"/>
              </a:rPr>
              <a:t> &gt; `</a:t>
            </a:r>
            <a:r>
              <a:rPr lang="en-US" sz="1900" b="1" dirty="0" err="1">
                <a:latin typeface="Athanasius" pitchFamily="2" charset="0"/>
              </a:rPr>
              <a:t>èplhn</a:t>
            </a:r>
            <a:r>
              <a:rPr lang="en-US" sz="1900" b="1" dirty="0">
                <a:latin typeface="Athanasius" pitchFamily="2" charset="0"/>
              </a:rPr>
              <a:t> ;</a:t>
            </a:r>
            <a:r>
              <a:rPr lang="en-US" sz="1900" b="1" dirty="0" err="1">
                <a:latin typeface="Athanasius" pitchFamily="2" charset="0"/>
              </a:rPr>
              <a:t>jw</a:t>
            </a:r>
            <a:r>
              <a:rPr lang="en-US" sz="1900" b="1" dirty="0">
                <a:latin typeface="Athanasius" pitchFamily="2" charset="0"/>
              </a:rPr>
              <a:t> `</a:t>
            </a:r>
            <a:r>
              <a:rPr lang="en-US" sz="1900" b="1" dirty="0" err="1">
                <a:latin typeface="Athanasius" pitchFamily="2" charset="0"/>
              </a:rPr>
              <a:t>èmmoc</a:t>
            </a:r>
            <a:r>
              <a:rPr lang="en-US" sz="1900" b="1" dirty="0">
                <a:latin typeface="Athanasius" pitchFamily="2" charset="0"/>
              </a:rPr>
              <a:t> </a:t>
            </a:r>
            <a:r>
              <a:rPr lang="en-US" sz="1900" b="1" dirty="0" err="1">
                <a:latin typeface="Athanasius" pitchFamily="2" charset="0"/>
              </a:rPr>
              <a:t>nwten</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icjen</a:t>
            </a:r>
            <a:r>
              <a:rPr lang="en-US" sz="1900" b="1" dirty="0">
                <a:latin typeface="Athanasius" pitchFamily="2" charset="0"/>
              </a:rPr>
              <a:t> `</a:t>
            </a:r>
            <a:r>
              <a:rPr lang="en-US" sz="1900" b="1" dirty="0" err="1">
                <a:latin typeface="Athanasius" pitchFamily="2" charset="0"/>
              </a:rPr>
              <a:t>èereten</a:t>
            </a:r>
            <a:r>
              <a:rPr lang="en-US" sz="1900" b="1" dirty="0">
                <a:latin typeface="Athanasius" pitchFamily="2" charset="0"/>
              </a:rPr>
              <a:t> `</a:t>
            </a:r>
            <a:r>
              <a:rPr lang="en-US" sz="1900" b="1" dirty="0" err="1">
                <a:latin typeface="Athanasius" pitchFamily="2" charset="0"/>
              </a:rPr>
              <a:t>èenau</a:t>
            </a:r>
            <a:r>
              <a:rPr lang="en-US" sz="1900" b="1" dirty="0">
                <a:latin typeface="Athanasius" pitchFamily="2" charset="0"/>
              </a:rPr>
              <a:t> `</a:t>
            </a:r>
            <a:r>
              <a:rPr lang="en-US" sz="1900" b="1" dirty="0" err="1">
                <a:latin typeface="Athanasius" pitchFamily="2" charset="0"/>
              </a:rPr>
              <a:t>èe`èp</a:t>
            </a:r>
            <a:r>
              <a:rPr lang="en-US" sz="1900" b="1" dirty="0">
                <a:latin typeface="Athanasius" pitchFamily="2" charset="0"/>
              </a:rPr>
              <a:t>]</a:t>
            </a:r>
            <a:r>
              <a:rPr lang="en-US" sz="1900" b="1" dirty="0" err="1">
                <a:latin typeface="Athanasius" pitchFamily="2" charset="0"/>
              </a:rPr>
              <a:t>hri</a:t>
            </a:r>
            <a:r>
              <a:rPr lang="en-US" sz="1900" b="1" dirty="0">
                <a:latin typeface="Athanasius" pitchFamily="2" charset="0"/>
              </a:rPr>
              <a:t> `</a:t>
            </a:r>
            <a:r>
              <a:rPr lang="en-US" sz="1900" b="1" dirty="0" err="1">
                <a:latin typeface="Athanasius" pitchFamily="2" charset="0"/>
              </a:rPr>
              <a:t>èm`èvrwmi</a:t>
            </a:r>
            <a:r>
              <a:rPr lang="en-US" sz="1900" b="1" dirty="0">
                <a:latin typeface="Athanasius" pitchFamily="2" charset="0"/>
              </a:rPr>
              <a:t> </a:t>
            </a:r>
            <a:r>
              <a:rPr lang="en-US" sz="1900" b="1" dirty="0" err="1">
                <a:latin typeface="Athanasius" pitchFamily="2" charset="0"/>
              </a:rPr>
              <a:t>ef</a:t>
            </a:r>
            <a:r>
              <a:rPr lang="en-US" sz="1900" b="1" dirty="0">
                <a:latin typeface="Athanasius" pitchFamily="2" charset="0"/>
              </a:rPr>
              <a:t>\</a:t>
            </a:r>
            <a:r>
              <a:rPr lang="en-US" sz="1900" b="1" dirty="0" err="1">
                <a:latin typeface="Athanasius" pitchFamily="2" charset="0"/>
              </a:rPr>
              <a:t>emci</a:t>
            </a:r>
            <a:r>
              <a:rPr lang="en-US" sz="1900" b="1" dirty="0">
                <a:latin typeface="Athanasius" pitchFamily="2" charset="0"/>
              </a:rPr>
              <a:t> </a:t>
            </a:r>
            <a:r>
              <a:rPr lang="en-US" sz="1900" b="1" dirty="0" err="1">
                <a:latin typeface="Athanasius" pitchFamily="2" charset="0"/>
              </a:rPr>
              <a:t>caou`èinam</a:t>
            </a:r>
            <a:r>
              <a:rPr lang="en-US" sz="1900" b="1" dirty="0">
                <a:latin typeface="Athanasius" pitchFamily="2" charset="0"/>
              </a:rPr>
              <a:t> `</a:t>
            </a:r>
            <a:r>
              <a:rPr lang="en-US" sz="1900" b="1" dirty="0" err="1">
                <a:latin typeface="Athanasius" pitchFamily="2" charset="0"/>
              </a:rPr>
              <a:t>èn;jom</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efnhou</a:t>
            </a:r>
            <a:r>
              <a:rPr lang="en-US" sz="1900" b="1" dirty="0">
                <a:latin typeface="Athanasius" pitchFamily="2" charset="0"/>
              </a:rPr>
              <a:t> `</a:t>
            </a:r>
            <a:r>
              <a:rPr lang="en-US" sz="1900" b="1" dirty="0" err="1">
                <a:latin typeface="Athanasius" pitchFamily="2" charset="0"/>
              </a:rPr>
              <a:t>èejen</a:t>
            </a:r>
            <a:r>
              <a:rPr lang="en-US" sz="1900" b="1" dirty="0">
                <a:latin typeface="Athanasius" pitchFamily="2" charset="0"/>
              </a:rPr>
              <a:t> </a:t>
            </a:r>
            <a:r>
              <a:rPr lang="en-US" sz="1900" b="1" dirty="0" err="1">
                <a:latin typeface="Athanasius" pitchFamily="2" charset="0"/>
              </a:rPr>
              <a:t>nishpi</a:t>
            </a:r>
            <a:r>
              <a:rPr lang="en-US" sz="1900" b="1" dirty="0">
                <a:latin typeface="Athanasius" pitchFamily="2" charset="0"/>
              </a:rPr>
              <a:t> `</a:t>
            </a:r>
            <a:r>
              <a:rPr lang="en-US" sz="1900" b="1" dirty="0" err="1">
                <a:latin typeface="Athanasius" pitchFamily="2" charset="0"/>
              </a:rPr>
              <a:t>ènte</a:t>
            </a:r>
            <a:r>
              <a:rPr lang="en-US" sz="1900" b="1" dirty="0">
                <a:latin typeface="Athanasius" pitchFamily="2" charset="0"/>
              </a:rPr>
              <a:t> `</a:t>
            </a:r>
            <a:r>
              <a:rPr lang="en-US" sz="1900" b="1" dirty="0" err="1">
                <a:latin typeface="Athanasius" pitchFamily="2" charset="0"/>
              </a:rPr>
              <a:t>ètve</a:t>
            </a:r>
            <a:r>
              <a:rPr lang="en-US" sz="1900" b="1" dirty="0">
                <a:latin typeface="Athanasius" pitchFamily="2" charset="0"/>
              </a:rPr>
              <a:t>.</a:t>
            </a:r>
          </a:p>
          <a:p>
            <a:pPr marL="0" indent="0" algn="just">
              <a:buNone/>
            </a:pPr>
            <a:r>
              <a:rPr lang="en-US" sz="1900" b="1" dirty="0">
                <a:latin typeface="Athanasius" pitchFamily="2" charset="0"/>
              </a:rPr>
              <a:t>Tote </a:t>
            </a:r>
            <a:r>
              <a:rPr lang="en-US" sz="1900" b="1" dirty="0" err="1">
                <a:latin typeface="Athanasius" pitchFamily="2" charset="0"/>
              </a:rPr>
              <a:t>piarxh`èereuc</a:t>
            </a:r>
            <a:r>
              <a:rPr lang="en-US" sz="1900" b="1" dirty="0">
                <a:latin typeface="Athanasius" pitchFamily="2" charset="0"/>
              </a:rPr>
              <a:t> </a:t>
            </a:r>
            <a:r>
              <a:rPr lang="en-US" sz="1900" b="1" dirty="0" err="1">
                <a:latin typeface="Athanasius" pitchFamily="2" charset="0"/>
              </a:rPr>
              <a:t>afvw</a:t>
            </a:r>
            <a:r>
              <a:rPr lang="en-US" sz="1900" b="1" dirty="0">
                <a:latin typeface="Athanasius" pitchFamily="2" charset="0"/>
              </a:rPr>
              <a:t>' `</a:t>
            </a:r>
            <a:r>
              <a:rPr lang="en-US" sz="1900" b="1" dirty="0" err="1">
                <a:latin typeface="Athanasius" pitchFamily="2" charset="0"/>
              </a:rPr>
              <a:t>ènnef`è</a:t>
            </a:r>
            <a:r>
              <a:rPr lang="en-US" sz="1900" b="1" dirty="0">
                <a:latin typeface="Athanasius" pitchFamily="2" charset="0"/>
              </a:rPr>
              <a:t>\</a:t>
            </a:r>
            <a:r>
              <a:rPr lang="en-US" sz="1900" b="1" dirty="0" err="1">
                <a:latin typeface="Athanasius" pitchFamily="2" charset="0"/>
              </a:rPr>
              <a:t>bwc</a:t>
            </a:r>
            <a:r>
              <a:rPr lang="en-US" sz="1900" b="1" dirty="0">
                <a:latin typeface="Athanasius" pitchFamily="2" charset="0"/>
              </a:rPr>
              <a:t> </a:t>
            </a:r>
            <a:r>
              <a:rPr lang="en-US" sz="1900" b="1" dirty="0" err="1">
                <a:latin typeface="Athanasius" pitchFamily="2" charset="0"/>
              </a:rPr>
              <a:t>efjw</a:t>
            </a:r>
            <a:r>
              <a:rPr lang="en-US" sz="1900" b="1" dirty="0">
                <a:latin typeface="Athanasius" pitchFamily="2" charset="0"/>
              </a:rPr>
              <a:t> `</a:t>
            </a:r>
            <a:r>
              <a:rPr lang="en-US" sz="1900" b="1" dirty="0" err="1">
                <a:latin typeface="Athanasius" pitchFamily="2" charset="0"/>
              </a:rPr>
              <a:t>èmmoc</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afjeou`èa</a:t>
            </a:r>
            <a:r>
              <a:rPr lang="en-US" sz="1900" b="1" dirty="0">
                <a:latin typeface="Athanasius" pitchFamily="2" charset="0"/>
              </a:rPr>
              <a:t> `</a:t>
            </a:r>
            <a:r>
              <a:rPr lang="en-US" sz="1900" b="1" dirty="0" err="1">
                <a:latin typeface="Athanasius" pitchFamily="2" charset="0"/>
              </a:rPr>
              <a:t>èntenerxri`èa</a:t>
            </a:r>
            <a:r>
              <a:rPr lang="en-US" sz="1900" b="1" dirty="0">
                <a:latin typeface="Athanasius" pitchFamily="2" charset="0"/>
              </a:rPr>
              <a:t> an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èmmeqre</a:t>
            </a:r>
            <a:r>
              <a:rPr lang="en-US" sz="1900" b="1" dirty="0">
                <a:latin typeface="Athanasius" pitchFamily="2" charset="0"/>
              </a:rPr>
              <a:t> &gt; \</a:t>
            </a:r>
            <a:r>
              <a:rPr lang="en-US" sz="1900" b="1" dirty="0" err="1">
                <a:latin typeface="Athanasius" pitchFamily="2" charset="0"/>
              </a:rPr>
              <a:t>hppe</a:t>
            </a:r>
            <a:r>
              <a:rPr lang="en-US" sz="1900" b="1" dirty="0">
                <a:latin typeface="Athanasius" pitchFamily="2" charset="0"/>
              </a:rPr>
              <a:t> ;</a:t>
            </a:r>
            <a:r>
              <a:rPr lang="en-US" sz="1900" b="1" dirty="0" err="1">
                <a:latin typeface="Athanasius" pitchFamily="2" charset="0"/>
              </a:rPr>
              <a:t>nou</a:t>
            </a:r>
            <a:r>
              <a:rPr lang="en-US" sz="1900" b="1" dirty="0">
                <a:latin typeface="Athanasius" pitchFamily="2" charset="0"/>
              </a:rPr>
              <a:t> `</a:t>
            </a:r>
            <a:r>
              <a:rPr lang="en-US" sz="1900" b="1" dirty="0" err="1">
                <a:latin typeface="Athanasius" pitchFamily="2" charset="0"/>
              </a:rPr>
              <a:t>èatetencwtem</a:t>
            </a:r>
            <a:r>
              <a:rPr lang="en-US" sz="1900" b="1" dirty="0">
                <a:latin typeface="Athanasius" pitchFamily="2" charset="0"/>
              </a:rPr>
              <a:t> `</a:t>
            </a:r>
            <a:r>
              <a:rPr lang="en-US" sz="1900" b="1" dirty="0" err="1">
                <a:latin typeface="Athanasius" pitchFamily="2" charset="0"/>
              </a:rPr>
              <a:t>èepijeou`èa</a:t>
            </a:r>
            <a:r>
              <a:rPr lang="en-US" sz="1900" b="1" dirty="0">
                <a:latin typeface="Athanasius" pitchFamily="2" charset="0"/>
              </a:rPr>
              <a:t>. </a:t>
            </a:r>
            <a:r>
              <a:rPr lang="en-US" sz="1900" b="1" dirty="0" err="1">
                <a:latin typeface="Athanasius" pitchFamily="2" charset="0"/>
              </a:rPr>
              <a:t>Ou</a:t>
            </a:r>
            <a:r>
              <a:rPr lang="en-US" sz="1900" b="1" dirty="0">
                <a:latin typeface="Athanasius" pitchFamily="2" charset="0"/>
              </a:rPr>
              <a:t> </a:t>
            </a:r>
            <a:r>
              <a:rPr lang="en-US" sz="1900" b="1" dirty="0" err="1">
                <a:latin typeface="Athanasius" pitchFamily="2" charset="0"/>
              </a:rPr>
              <a:t>pe</a:t>
            </a:r>
            <a:r>
              <a:rPr lang="en-US" sz="1900" b="1" dirty="0">
                <a:latin typeface="Athanasius" pitchFamily="2" charset="0"/>
              </a:rPr>
              <a:t> </a:t>
            </a:r>
            <a:r>
              <a:rPr lang="en-US" sz="1900" b="1" dirty="0" err="1">
                <a:latin typeface="Athanasius" pitchFamily="2" charset="0"/>
              </a:rPr>
              <a:t>tetenmeu`èi</a:t>
            </a:r>
            <a:r>
              <a:rPr lang="en-US" sz="1900" b="1" dirty="0">
                <a:latin typeface="Athanasius" pitchFamily="2" charset="0"/>
              </a:rPr>
              <a:t> `</a:t>
            </a:r>
            <a:r>
              <a:rPr lang="en-US" sz="1900" b="1" dirty="0" err="1">
                <a:latin typeface="Athanasius" pitchFamily="2" charset="0"/>
              </a:rPr>
              <a:t>èerof</a:t>
            </a:r>
            <a:r>
              <a:rPr lang="en-US" sz="1900" b="1" dirty="0">
                <a:latin typeface="Athanasius" pitchFamily="2" charset="0"/>
              </a:rPr>
              <a:t> &gt; `</a:t>
            </a:r>
            <a:r>
              <a:rPr lang="en-US" sz="1900" b="1" dirty="0" err="1">
                <a:latin typeface="Athanasius" pitchFamily="2" charset="0"/>
              </a:rPr>
              <a:t>ènqwou</a:t>
            </a:r>
            <a:r>
              <a:rPr lang="en-US" sz="1900" b="1" dirty="0">
                <a:latin typeface="Athanasius" pitchFamily="2" charset="0"/>
              </a:rPr>
              <a:t> de </a:t>
            </a:r>
            <a:r>
              <a:rPr lang="en-US" sz="1900" b="1" dirty="0" err="1">
                <a:latin typeface="Athanasius" pitchFamily="2" charset="0"/>
              </a:rPr>
              <a:t>au`èerou`èw</a:t>
            </a:r>
            <a:r>
              <a:rPr lang="en-US" sz="1900" b="1" dirty="0">
                <a:latin typeface="Athanasius" pitchFamily="2" charset="0"/>
              </a:rPr>
              <a:t> </a:t>
            </a:r>
            <a:r>
              <a:rPr lang="en-US" sz="1900" b="1" dirty="0" err="1">
                <a:latin typeface="Athanasius" pitchFamily="2" charset="0"/>
              </a:rPr>
              <a:t>pejwou</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èfem`èp</a:t>
            </a:r>
            <a:r>
              <a:rPr lang="en-US" sz="1900" b="1" dirty="0">
                <a:latin typeface="Athanasius" pitchFamily="2" charset="0"/>
              </a:rPr>
              <a:t>]a `</a:t>
            </a:r>
            <a:r>
              <a:rPr lang="en-US" sz="1900" b="1" dirty="0" err="1">
                <a:latin typeface="Athanasius" pitchFamily="2" charset="0"/>
              </a:rPr>
              <a:t>èm`èvmou</a:t>
            </a:r>
            <a:r>
              <a:rPr lang="en-US" sz="1900" b="1" dirty="0">
                <a:latin typeface="Athanasius" pitchFamily="2" charset="0"/>
              </a:rPr>
              <a:t>. Tote au\</a:t>
            </a:r>
            <a:r>
              <a:rPr lang="en-US" sz="1900" b="1" dirty="0" err="1">
                <a:latin typeface="Athanasius" pitchFamily="2" charset="0"/>
              </a:rPr>
              <a:t>iqaf</a:t>
            </a:r>
            <a:r>
              <a:rPr lang="en-US" sz="1900" b="1" dirty="0">
                <a:latin typeface="Athanasius" pitchFamily="2" charset="0"/>
              </a:rPr>
              <a:t> `</a:t>
            </a:r>
            <a:r>
              <a:rPr lang="en-US" sz="1900" b="1" dirty="0" err="1">
                <a:latin typeface="Athanasius" pitchFamily="2" charset="0"/>
              </a:rPr>
              <a:t>èe'oun</a:t>
            </a:r>
            <a:r>
              <a:rPr lang="en-US" sz="1900" b="1" dirty="0">
                <a:latin typeface="Athanasius" pitchFamily="2" charset="0"/>
              </a:rPr>
              <a:t> `</a:t>
            </a:r>
            <a:r>
              <a:rPr lang="en-US" sz="1900" b="1" dirty="0" err="1">
                <a:latin typeface="Athanasius" pitchFamily="2" charset="0"/>
              </a:rPr>
              <a:t>èepef</a:t>
            </a:r>
            <a:r>
              <a:rPr lang="en-US" sz="1900" b="1" dirty="0">
                <a:latin typeface="Athanasius" pitchFamily="2" charset="0"/>
              </a:rPr>
              <a:t>\o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au;kour</a:t>
            </a:r>
            <a:r>
              <a:rPr lang="en-US" sz="1900" b="1" dirty="0">
                <a:latin typeface="Athanasius" pitchFamily="2" charset="0"/>
              </a:rPr>
              <a:t> </a:t>
            </a:r>
            <a:r>
              <a:rPr lang="en-US" sz="1900" b="1" dirty="0" err="1">
                <a:latin typeface="Athanasius" pitchFamily="2" charset="0"/>
              </a:rPr>
              <a:t>naf</a:t>
            </a:r>
            <a:r>
              <a:rPr lang="en-US" sz="1900" b="1" dirty="0">
                <a:latin typeface="Athanasius" pitchFamily="2" charset="0"/>
              </a:rPr>
              <a:t> </a:t>
            </a:r>
            <a:r>
              <a:rPr lang="en-US" sz="1900" b="1" dirty="0" err="1">
                <a:latin typeface="Athanasius" pitchFamily="2" charset="0"/>
              </a:rPr>
              <a:t>ouo</a:t>
            </a:r>
            <a:r>
              <a:rPr lang="en-US" sz="1900" b="1" dirty="0">
                <a:latin typeface="Athanasius" pitchFamily="2" charset="0"/>
              </a:rPr>
              <a:t>\ au\</a:t>
            </a:r>
            <a:r>
              <a:rPr lang="en-US" sz="1900" b="1" dirty="0" err="1">
                <a:latin typeface="Athanasius" pitchFamily="2" charset="0"/>
              </a:rPr>
              <a:t>iou`èi</a:t>
            </a:r>
            <a:r>
              <a:rPr lang="en-US" sz="1900" b="1" dirty="0">
                <a:latin typeface="Athanasius" pitchFamily="2" charset="0"/>
              </a:rPr>
              <a:t> `</a:t>
            </a:r>
            <a:r>
              <a:rPr lang="en-US" sz="1900" b="1" dirty="0" err="1">
                <a:latin typeface="Athanasius" pitchFamily="2" charset="0"/>
              </a:rPr>
              <a:t>èerof</a:t>
            </a:r>
            <a:r>
              <a:rPr lang="en-US" sz="1900" b="1" dirty="0">
                <a:latin typeface="Athanasius" pitchFamily="2" charset="0"/>
              </a:rPr>
              <a:t>. </a:t>
            </a:r>
            <a:r>
              <a:rPr lang="en-US" sz="1900" b="1" dirty="0" err="1">
                <a:latin typeface="Athanasius" pitchFamily="2" charset="0"/>
              </a:rPr>
              <a:t>Eujw</a:t>
            </a:r>
            <a:r>
              <a:rPr lang="en-US" sz="1900" b="1" dirty="0">
                <a:latin typeface="Athanasius" pitchFamily="2" charset="0"/>
              </a:rPr>
              <a:t> `</a:t>
            </a:r>
            <a:r>
              <a:rPr lang="en-US" sz="1900" b="1" dirty="0" err="1">
                <a:latin typeface="Athanasius" pitchFamily="2" charset="0"/>
              </a:rPr>
              <a:t>èmmoc</a:t>
            </a:r>
            <a:r>
              <a:rPr lang="en-US" sz="1900" b="1" dirty="0">
                <a:latin typeface="Athanasius" pitchFamily="2" charset="0"/>
              </a:rPr>
              <a: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èariprovhteuin</a:t>
            </a:r>
            <a:r>
              <a:rPr lang="en-US" sz="1900" b="1" dirty="0">
                <a:latin typeface="Athanasius" pitchFamily="2" charset="0"/>
              </a:rPr>
              <a:t> nan </a:t>
            </a:r>
            <a:r>
              <a:rPr lang="en-US" sz="1900" b="1" dirty="0" err="1">
                <a:latin typeface="Athanasius" pitchFamily="2" charset="0"/>
              </a:rPr>
              <a:t>Pxc</a:t>
            </a:r>
            <a:r>
              <a:rPr lang="en-US" sz="1900" b="1" dirty="0">
                <a:latin typeface="Athanasius" pitchFamily="2" charset="0"/>
              </a:rPr>
              <a: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nim</a:t>
            </a:r>
            <a:r>
              <a:rPr lang="en-US" sz="1900" b="1" dirty="0">
                <a:latin typeface="Athanasius" pitchFamily="2" charset="0"/>
              </a:rPr>
              <a:t> </a:t>
            </a:r>
            <a:r>
              <a:rPr lang="en-US" sz="1900" b="1" dirty="0" err="1">
                <a:latin typeface="Athanasius" pitchFamily="2" charset="0"/>
              </a:rPr>
              <a:t>pe</a:t>
            </a:r>
            <a:r>
              <a:rPr lang="en-US" sz="1900" b="1" dirty="0">
                <a:latin typeface="Athanasius" pitchFamily="2" charset="0"/>
              </a:rPr>
              <a:t> `</a:t>
            </a:r>
            <a:r>
              <a:rPr lang="en-US" sz="1900" b="1" dirty="0" err="1">
                <a:latin typeface="Athanasius" pitchFamily="2" charset="0"/>
              </a:rPr>
              <a:t>èetaf</a:t>
            </a:r>
            <a:r>
              <a:rPr lang="en-US" sz="1900" b="1" dirty="0">
                <a:latin typeface="Athanasius" pitchFamily="2" charset="0"/>
              </a:rPr>
              <a:t>\</a:t>
            </a:r>
            <a:r>
              <a:rPr lang="en-US" sz="1900" b="1" dirty="0" err="1">
                <a:latin typeface="Athanasius" pitchFamily="2" charset="0"/>
              </a:rPr>
              <a:t>iou`èi</a:t>
            </a:r>
            <a:r>
              <a:rPr lang="en-US" sz="1900" b="1" dirty="0">
                <a:latin typeface="Athanasius" pitchFamily="2" charset="0"/>
              </a:rPr>
              <a:t> `</a:t>
            </a:r>
            <a:r>
              <a:rPr lang="en-US" sz="1900" b="1" dirty="0" err="1">
                <a:latin typeface="Athanasius" pitchFamily="2" charset="0"/>
              </a:rPr>
              <a:t>èerok</a:t>
            </a:r>
            <a:r>
              <a:rPr lang="en-US" sz="1900" b="1" dirty="0">
                <a:latin typeface="Athanasius" pitchFamily="2" charset="0"/>
              </a:rPr>
              <a:t>. </a:t>
            </a:r>
            <a:r>
              <a:rPr lang="en-US" sz="1900" b="1" dirty="0" err="1">
                <a:latin typeface="Athanasius" pitchFamily="2" charset="0"/>
              </a:rPr>
              <a:t>Petroc</a:t>
            </a:r>
            <a:r>
              <a:rPr lang="en-US" sz="1900" b="1" dirty="0">
                <a:latin typeface="Athanasius" pitchFamily="2" charset="0"/>
              </a:rPr>
              <a:t> de </a:t>
            </a:r>
            <a:r>
              <a:rPr lang="en-US" sz="1900" b="1" dirty="0" err="1">
                <a:latin typeface="Athanasius" pitchFamily="2" charset="0"/>
              </a:rPr>
              <a:t>naf</a:t>
            </a:r>
            <a:r>
              <a:rPr lang="en-US" sz="1900" b="1" dirty="0">
                <a:latin typeface="Athanasius" pitchFamily="2" charset="0"/>
              </a:rPr>
              <a:t>\</a:t>
            </a:r>
            <a:r>
              <a:rPr lang="en-US" sz="1900" b="1" dirty="0" err="1">
                <a:latin typeface="Athanasius" pitchFamily="2" charset="0"/>
              </a:rPr>
              <a:t>emci</a:t>
            </a:r>
            <a:r>
              <a:rPr lang="en-US" sz="1900" b="1" dirty="0">
                <a:latin typeface="Athanasius" pitchFamily="2" charset="0"/>
              </a:rPr>
              <a:t> </a:t>
            </a:r>
            <a:r>
              <a:rPr lang="en-US" sz="1900" b="1" dirty="0" err="1">
                <a:latin typeface="Athanasius" pitchFamily="2" charset="0"/>
              </a:rPr>
              <a:t>cabol</a:t>
            </a:r>
            <a:r>
              <a:rPr lang="en-US" sz="1900" b="1" dirty="0">
                <a:latin typeface="Athanasius" pitchFamily="2" charset="0"/>
              </a:rPr>
              <a:t> </a:t>
            </a:r>
            <a:r>
              <a:rPr lang="en-US" sz="1900" b="1" dirty="0" err="1">
                <a:latin typeface="Athanasius" pitchFamily="2" charset="0"/>
              </a:rPr>
              <a:t>pe</a:t>
            </a:r>
            <a:r>
              <a:rPr lang="en-US" sz="1900" b="1" dirty="0">
                <a:latin typeface="Athanasius" pitchFamily="2" charset="0"/>
              </a:rPr>
              <a:t> '</a:t>
            </a:r>
            <a:r>
              <a:rPr lang="en-US" sz="1900" b="1" dirty="0" err="1">
                <a:latin typeface="Athanasius" pitchFamily="2" charset="0"/>
              </a:rPr>
              <a:t>en</a:t>
            </a:r>
            <a:r>
              <a:rPr lang="en-US" sz="1900" b="1" dirty="0">
                <a:latin typeface="Athanasius" pitchFamily="2" charset="0"/>
              </a:rPr>
              <a:t> ;</a:t>
            </a:r>
            <a:r>
              <a:rPr lang="en-US" sz="1900" b="1" dirty="0" err="1">
                <a:latin typeface="Athanasius" pitchFamily="2" charset="0"/>
              </a:rPr>
              <a:t>aulh</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ac`èi</a:t>
            </a:r>
            <a:r>
              <a:rPr lang="en-US" sz="1900" b="1" dirty="0">
                <a:latin typeface="Athanasius" pitchFamily="2" charset="0"/>
              </a:rPr>
              <a:t> \</a:t>
            </a:r>
            <a:r>
              <a:rPr lang="en-US" sz="1900" b="1" dirty="0" err="1">
                <a:latin typeface="Athanasius" pitchFamily="2" charset="0"/>
              </a:rPr>
              <a:t>arof</a:t>
            </a:r>
            <a:r>
              <a:rPr lang="en-US" sz="1900" b="1" dirty="0">
                <a:latin typeface="Athanasius" pitchFamily="2" charset="0"/>
              </a:rPr>
              <a:t> `</a:t>
            </a:r>
            <a:r>
              <a:rPr lang="en-US" sz="1900" b="1" dirty="0" err="1">
                <a:latin typeface="Athanasius" pitchFamily="2" charset="0"/>
              </a:rPr>
              <a:t>ènje</a:t>
            </a:r>
            <a:r>
              <a:rPr lang="en-US" sz="1900" b="1" dirty="0">
                <a:latin typeface="Athanasius" pitchFamily="2" charset="0"/>
              </a:rPr>
              <a:t> </a:t>
            </a:r>
            <a:r>
              <a:rPr lang="en-US" sz="1900" b="1" dirty="0" err="1">
                <a:latin typeface="Athanasius" pitchFamily="2" charset="0"/>
              </a:rPr>
              <a:t>oubwki</a:t>
            </a:r>
            <a:r>
              <a:rPr lang="en-US" sz="1900" b="1" dirty="0">
                <a:latin typeface="Athanasius" pitchFamily="2" charset="0"/>
              </a:rPr>
              <a:t> </a:t>
            </a:r>
            <a:r>
              <a:rPr lang="en-US" sz="1900" b="1" dirty="0" err="1">
                <a:latin typeface="Athanasius" pitchFamily="2" charset="0"/>
              </a:rPr>
              <a:t>ecjw</a:t>
            </a:r>
            <a:r>
              <a:rPr lang="en-US" sz="1900" b="1" dirty="0">
                <a:latin typeface="Athanasius" pitchFamily="2" charset="0"/>
              </a:rPr>
              <a:t> `</a:t>
            </a:r>
            <a:r>
              <a:rPr lang="en-US" sz="1900" b="1" dirty="0" err="1">
                <a:latin typeface="Athanasius" pitchFamily="2" charset="0"/>
              </a:rPr>
              <a:t>èmmoc</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ènqok</a:t>
            </a:r>
            <a:r>
              <a:rPr lang="en-US" sz="1900" b="1" dirty="0">
                <a:latin typeface="Athanasius" pitchFamily="2" charset="0"/>
              </a:rPr>
              <a:t> \</a:t>
            </a:r>
            <a:r>
              <a:rPr lang="en-US" sz="1900" b="1" dirty="0" err="1">
                <a:latin typeface="Athanasius" pitchFamily="2" charset="0"/>
              </a:rPr>
              <a:t>wk</a:t>
            </a:r>
            <a:r>
              <a:rPr lang="en-US" sz="1900" b="1" dirty="0">
                <a:latin typeface="Athanasius" pitchFamily="2" charset="0"/>
              </a:rPr>
              <a:t> </a:t>
            </a:r>
            <a:r>
              <a:rPr lang="en-US" sz="1900" b="1" dirty="0" err="1">
                <a:latin typeface="Athanasius" pitchFamily="2" charset="0"/>
              </a:rPr>
              <a:t>nak</a:t>
            </a:r>
            <a:r>
              <a:rPr lang="en-US" sz="1900" b="1" dirty="0">
                <a:latin typeface="Athanasius" pitchFamily="2" charset="0"/>
              </a:rPr>
              <a:t> </a:t>
            </a:r>
            <a:r>
              <a:rPr lang="en-US" sz="1900" b="1" dirty="0" err="1">
                <a:latin typeface="Athanasius" pitchFamily="2" charset="0"/>
              </a:rPr>
              <a:t>xh</a:t>
            </a:r>
            <a:r>
              <a:rPr lang="en-US" sz="1900" b="1" dirty="0">
                <a:latin typeface="Athanasius" pitchFamily="2" charset="0"/>
              </a:rPr>
              <a:t> </a:t>
            </a:r>
            <a:r>
              <a:rPr lang="en-US" sz="1900" b="1" dirty="0" err="1">
                <a:latin typeface="Athanasius" pitchFamily="2" charset="0"/>
              </a:rPr>
              <a:t>nem</a:t>
            </a:r>
            <a:r>
              <a:rPr lang="en-US" sz="1900" b="1" dirty="0">
                <a:latin typeface="Athanasius" pitchFamily="2" charset="0"/>
              </a:rPr>
              <a:t> </a:t>
            </a:r>
            <a:r>
              <a:rPr lang="en-US" sz="1900" b="1" dirty="0" err="1">
                <a:latin typeface="Athanasius" pitchFamily="2" charset="0"/>
              </a:rPr>
              <a:t>Ihc</a:t>
            </a:r>
            <a:r>
              <a:rPr lang="en-US" sz="1900" b="1" dirty="0">
                <a:latin typeface="Athanasius" pitchFamily="2" charset="0"/>
              </a:rPr>
              <a:t>? </a:t>
            </a:r>
            <a:r>
              <a:rPr lang="en-US" sz="1900" b="1" dirty="0" err="1">
                <a:latin typeface="Athanasius" pitchFamily="2" charset="0"/>
              </a:rPr>
              <a:t>piGalileoc</a:t>
            </a:r>
            <a:r>
              <a:rPr lang="en-US" sz="1900" b="1" dirty="0">
                <a:latin typeface="Athanasius" pitchFamily="2" charset="0"/>
              </a:rPr>
              <a:t> &gt; `</a:t>
            </a:r>
            <a:r>
              <a:rPr lang="en-US" sz="1900" b="1" dirty="0" err="1">
                <a:latin typeface="Athanasius" pitchFamily="2" charset="0"/>
              </a:rPr>
              <a:t>ènqof</a:t>
            </a:r>
            <a:r>
              <a:rPr lang="en-US" sz="1900" b="1" dirty="0">
                <a:latin typeface="Athanasius" pitchFamily="2" charset="0"/>
              </a:rPr>
              <a:t> de </a:t>
            </a:r>
            <a:r>
              <a:rPr lang="en-US" sz="1900" b="1" dirty="0" err="1">
                <a:latin typeface="Athanasius" pitchFamily="2" charset="0"/>
              </a:rPr>
              <a:t>afjwl</a:t>
            </a:r>
            <a:r>
              <a:rPr lang="en-US" sz="1900" b="1" dirty="0">
                <a:latin typeface="Athanasius" pitchFamily="2" charset="0"/>
              </a:rPr>
              <a:t> `</a:t>
            </a:r>
            <a:r>
              <a:rPr lang="en-US" sz="1900" b="1" dirty="0" err="1">
                <a:latin typeface="Athanasius" pitchFamily="2" charset="0"/>
              </a:rPr>
              <a:t>èebol</a:t>
            </a:r>
            <a:r>
              <a:rPr lang="en-US" sz="1900" b="1" dirty="0">
                <a:latin typeface="Athanasius" pitchFamily="2" charset="0"/>
              </a:rPr>
              <a:t> `</a:t>
            </a:r>
            <a:r>
              <a:rPr lang="en-US" sz="1900" b="1" dirty="0" err="1">
                <a:latin typeface="Athanasius" pitchFamily="2" charset="0"/>
              </a:rPr>
              <a:t>èmpe`èmqo</a:t>
            </a:r>
            <a:r>
              <a:rPr lang="en-US" sz="1900" b="1" dirty="0">
                <a:latin typeface="Athanasius" pitchFamily="2" charset="0"/>
              </a:rPr>
              <a:t> `</a:t>
            </a:r>
            <a:r>
              <a:rPr lang="en-US" sz="1900" b="1" dirty="0" err="1">
                <a:latin typeface="Athanasius" pitchFamily="2" charset="0"/>
              </a:rPr>
              <a:t>ènouon</a:t>
            </a:r>
            <a:r>
              <a:rPr lang="en-US" sz="1900" b="1" dirty="0">
                <a:latin typeface="Athanasius" pitchFamily="2" charset="0"/>
              </a:rPr>
              <a:t> </a:t>
            </a:r>
            <a:r>
              <a:rPr lang="en-US" sz="1900" b="1" dirty="0" err="1">
                <a:latin typeface="Athanasius" pitchFamily="2" charset="0"/>
              </a:rPr>
              <a:t>niben</a:t>
            </a:r>
            <a:r>
              <a:rPr lang="en-US" sz="1900" b="1" dirty="0">
                <a:latin typeface="Athanasius" pitchFamily="2" charset="0"/>
              </a:rPr>
              <a:t> </a:t>
            </a:r>
            <a:r>
              <a:rPr lang="en-US" sz="1900" b="1" dirty="0" err="1">
                <a:latin typeface="Athanasius" pitchFamily="2" charset="0"/>
              </a:rPr>
              <a:t>efjw</a:t>
            </a:r>
            <a:r>
              <a:rPr lang="en-US" sz="1900" b="1" dirty="0">
                <a:latin typeface="Athanasius" pitchFamily="2" charset="0"/>
              </a:rPr>
              <a:t> `</a:t>
            </a:r>
            <a:r>
              <a:rPr lang="en-US" sz="1900" b="1" dirty="0" err="1">
                <a:latin typeface="Athanasius" pitchFamily="2" charset="0"/>
              </a:rPr>
              <a:t>èmmoc</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èemi</a:t>
            </a:r>
            <a:r>
              <a:rPr lang="en-US" sz="1900" b="1" dirty="0">
                <a:latin typeface="Athanasius" pitchFamily="2" charset="0"/>
              </a:rPr>
              <a: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èarejw</a:t>
            </a:r>
            <a:r>
              <a:rPr lang="en-US" sz="1900" b="1" dirty="0">
                <a:latin typeface="Athanasius" pitchFamily="2" charset="0"/>
              </a:rPr>
              <a:t> `</a:t>
            </a:r>
            <a:r>
              <a:rPr lang="en-US" sz="1900" b="1" dirty="0" err="1">
                <a:latin typeface="Athanasius" pitchFamily="2" charset="0"/>
              </a:rPr>
              <a:t>èmmoc</a:t>
            </a:r>
            <a:r>
              <a:rPr lang="en-US" sz="1900" b="1" dirty="0">
                <a:latin typeface="Athanasius" pitchFamily="2" charset="0"/>
              </a:rPr>
              <a: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ou</a:t>
            </a:r>
            <a:r>
              <a:rPr lang="en-US" sz="1900" b="1" dirty="0">
                <a:latin typeface="Athanasius" pitchFamily="2" charset="0"/>
              </a:rPr>
              <a:t>.</a:t>
            </a:r>
          </a:p>
          <a:p>
            <a:pPr marL="0" indent="0" algn="just">
              <a:buNone/>
            </a:pPr>
            <a:r>
              <a:rPr lang="en-US" sz="1900" b="1" dirty="0" err="1">
                <a:latin typeface="Athanasius" pitchFamily="2" charset="0"/>
              </a:rPr>
              <a:t>Etafi</a:t>
            </a:r>
            <a:r>
              <a:rPr lang="en-US" sz="1900" b="1" dirty="0">
                <a:latin typeface="Athanasius" pitchFamily="2" charset="0"/>
              </a:rPr>
              <a:t> de `</a:t>
            </a:r>
            <a:r>
              <a:rPr lang="en-US" sz="1900" b="1" dirty="0" err="1">
                <a:latin typeface="Athanasius" pitchFamily="2" charset="0"/>
              </a:rPr>
              <a:t>èebol</a:t>
            </a:r>
            <a:r>
              <a:rPr lang="en-US" sz="1900" b="1" dirty="0">
                <a:latin typeface="Athanasius" pitchFamily="2" charset="0"/>
              </a:rPr>
              <a:t> `</a:t>
            </a:r>
            <a:r>
              <a:rPr lang="en-US" sz="1900" b="1" dirty="0" err="1">
                <a:latin typeface="Athanasius" pitchFamily="2" charset="0"/>
              </a:rPr>
              <a:t>èepi`è</a:t>
            </a:r>
            <a:r>
              <a:rPr lang="en-US" sz="1900" b="1" dirty="0">
                <a:latin typeface="Athanasius" pitchFamily="2" charset="0"/>
              </a:rPr>
              <a:t>]</a:t>
            </a:r>
            <a:r>
              <a:rPr lang="en-US" sz="1900" b="1" dirty="0" err="1">
                <a:latin typeface="Athanasius" pitchFamily="2" charset="0"/>
              </a:rPr>
              <a:t>qom</a:t>
            </a:r>
            <a:r>
              <a:rPr lang="en-US" sz="1900" b="1" dirty="0">
                <a:latin typeface="Athanasius" pitchFamily="2" charset="0"/>
              </a:rPr>
              <a:t> </a:t>
            </a:r>
            <a:r>
              <a:rPr lang="en-US" sz="1900" b="1" dirty="0" err="1">
                <a:latin typeface="Athanasius" pitchFamily="2" charset="0"/>
              </a:rPr>
              <a:t>acnau</a:t>
            </a:r>
            <a:r>
              <a:rPr lang="en-US" sz="1900" b="1" dirty="0">
                <a:latin typeface="Athanasius" pitchFamily="2" charset="0"/>
              </a:rPr>
              <a:t> `</a:t>
            </a:r>
            <a:r>
              <a:rPr lang="en-US" sz="1900" b="1" dirty="0" err="1">
                <a:latin typeface="Athanasius" pitchFamily="2" charset="0"/>
              </a:rPr>
              <a:t>èerof</a:t>
            </a:r>
            <a:r>
              <a:rPr lang="en-US" sz="1900" b="1" dirty="0">
                <a:latin typeface="Athanasius" pitchFamily="2" charset="0"/>
              </a:rPr>
              <a:t> `</a:t>
            </a:r>
            <a:r>
              <a:rPr lang="en-US" sz="1900" b="1" dirty="0" err="1">
                <a:latin typeface="Athanasius" pitchFamily="2" charset="0"/>
              </a:rPr>
              <a:t>ènje</a:t>
            </a:r>
            <a:r>
              <a:rPr lang="en-US" sz="1900" b="1" dirty="0">
                <a:latin typeface="Athanasius" pitchFamily="2" charset="0"/>
              </a:rPr>
              <a:t> </a:t>
            </a:r>
            <a:r>
              <a:rPr lang="en-US" sz="1900" b="1" dirty="0" err="1">
                <a:latin typeface="Athanasius" pitchFamily="2" charset="0"/>
              </a:rPr>
              <a:t>keoui</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pejac</a:t>
            </a:r>
            <a:r>
              <a:rPr lang="en-US" sz="1900" b="1" dirty="0">
                <a:latin typeface="Athanasius" pitchFamily="2" charset="0"/>
              </a:rPr>
              <a:t> `</a:t>
            </a:r>
            <a:r>
              <a:rPr lang="en-US" sz="1900" b="1" dirty="0" err="1">
                <a:latin typeface="Athanasius" pitchFamily="2" charset="0"/>
              </a:rPr>
              <a:t>ènnhetxh</a:t>
            </a:r>
            <a:r>
              <a:rPr lang="en-US" sz="1900" b="1" dirty="0">
                <a:latin typeface="Athanasius" pitchFamily="2" charset="0"/>
              </a:rPr>
              <a:t> `</a:t>
            </a:r>
            <a:r>
              <a:rPr lang="en-US" sz="1900" b="1" dirty="0" err="1">
                <a:latin typeface="Athanasius" pitchFamily="2" charset="0"/>
              </a:rPr>
              <a:t>èmmau</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vai</a:t>
            </a:r>
            <a:r>
              <a:rPr lang="en-US" sz="1900" b="1" dirty="0">
                <a:latin typeface="Athanasius" pitchFamily="2" charset="0"/>
              </a:rPr>
              <a:t> \</a:t>
            </a:r>
            <a:r>
              <a:rPr lang="en-US" sz="1900" b="1" dirty="0" err="1">
                <a:latin typeface="Athanasius" pitchFamily="2" charset="0"/>
              </a:rPr>
              <a:t>wf</a:t>
            </a:r>
            <a:r>
              <a:rPr lang="en-US" sz="1900" b="1" dirty="0">
                <a:latin typeface="Athanasius" pitchFamily="2" charset="0"/>
              </a:rPr>
              <a:t> </a:t>
            </a:r>
            <a:r>
              <a:rPr lang="en-US" sz="1900" b="1" dirty="0" err="1">
                <a:latin typeface="Athanasius" pitchFamily="2" charset="0"/>
              </a:rPr>
              <a:t>nafxh</a:t>
            </a:r>
            <a:r>
              <a:rPr lang="en-US" sz="1900" b="1" dirty="0">
                <a:latin typeface="Athanasius" pitchFamily="2" charset="0"/>
              </a:rPr>
              <a:t> </a:t>
            </a:r>
            <a:r>
              <a:rPr lang="en-US" sz="1900" b="1" dirty="0" err="1">
                <a:latin typeface="Athanasius" pitchFamily="2" charset="0"/>
              </a:rPr>
              <a:t>nem</a:t>
            </a:r>
            <a:r>
              <a:rPr lang="en-US" sz="1900" b="1" dirty="0">
                <a:latin typeface="Athanasius" pitchFamily="2" charset="0"/>
              </a:rPr>
              <a:t> </a:t>
            </a:r>
            <a:r>
              <a:rPr lang="en-US" sz="1900" b="1" dirty="0" err="1">
                <a:latin typeface="Athanasius" pitchFamily="2" charset="0"/>
              </a:rPr>
              <a:t>Ihc</a:t>
            </a:r>
            <a:r>
              <a:rPr lang="en-US" sz="1900" b="1" dirty="0">
                <a:latin typeface="Athanasius" pitchFamily="2" charset="0"/>
              </a:rPr>
              <a:t>? </a:t>
            </a:r>
            <a:r>
              <a:rPr lang="en-US" sz="1900" b="1" dirty="0" err="1">
                <a:latin typeface="Athanasius" pitchFamily="2" charset="0"/>
              </a:rPr>
              <a:t>Pinazwreoc</a:t>
            </a:r>
            <a:r>
              <a:rPr lang="en-US" sz="1900" b="1" dirty="0">
                <a:latin typeface="Athanasius" pitchFamily="2" charset="0"/>
              </a:rPr>
              <a:t>. Palin on </a:t>
            </a:r>
            <a:r>
              <a:rPr lang="en-US" sz="1900" b="1" dirty="0" err="1">
                <a:latin typeface="Athanasius" pitchFamily="2" charset="0"/>
              </a:rPr>
              <a:t>afjwl</a:t>
            </a:r>
            <a:r>
              <a:rPr lang="en-US" sz="1900" b="1" dirty="0">
                <a:latin typeface="Athanasius" pitchFamily="2" charset="0"/>
              </a:rPr>
              <a:t> `</a:t>
            </a:r>
            <a:r>
              <a:rPr lang="en-US" sz="1900" b="1" dirty="0" err="1">
                <a:latin typeface="Athanasius" pitchFamily="2" charset="0"/>
              </a:rPr>
              <a:t>èebol'en</a:t>
            </a:r>
            <a:r>
              <a:rPr lang="en-US" sz="1900" b="1" dirty="0">
                <a:latin typeface="Athanasius" pitchFamily="2" charset="0"/>
              </a:rPr>
              <a:t> </a:t>
            </a:r>
            <a:r>
              <a:rPr lang="en-US" sz="1900" b="1" dirty="0" err="1">
                <a:latin typeface="Athanasius" pitchFamily="2" charset="0"/>
              </a:rPr>
              <a:t>ou`èana</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cwoun</a:t>
            </a:r>
            <a:r>
              <a:rPr lang="en-US" sz="1900" b="1" dirty="0">
                <a:latin typeface="Athanasius" pitchFamily="2" charset="0"/>
              </a:rPr>
              <a:t> `</a:t>
            </a:r>
            <a:r>
              <a:rPr lang="en-US" sz="1900" b="1" dirty="0" err="1">
                <a:latin typeface="Athanasius" pitchFamily="2" charset="0"/>
              </a:rPr>
              <a:t>èmpairwmi</a:t>
            </a:r>
            <a:r>
              <a:rPr lang="en-US" sz="1900" b="1" dirty="0">
                <a:latin typeface="Athanasius" pitchFamily="2" charset="0"/>
              </a:rPr>
              <a:t> an. </a:t>
            </a:r>
            <a:r>
              <a:rPr lang="en-US" sz="1900" b="1" dirty="0" err="1">
                <a:latin typeface="Athanasius" pitchFamily="2" charset="0"/>
              </a:rPr>
              <a:t>Menenca</a:t>
            </a:r>
            <a:r>
              <a:rPr lang="en-US" sz="1900" b="1" dirty="0">
                <a:latin typeface="Athanasius" pitchFamily="2" charset="0"/>
              </a:rPr>
              <a:t> </a:t>
            </a:r>
            <a:r>
              <a:rPr lang="en-US" sz="1900" b="1" dirty="0" err="1">
                <a:latin typeface="Athanasius" pitchFamily="2" charset="0"/>
              </a:rPr>
              <a:t>kekouji</a:t>
            </a:r>
            <a:r>
              <a:rPr lang="en-US" sz="1900" b="1" dirty="0">
                <a:latin typeface="Athanasius" pitchFamily="2" charset="0"/>
              </a:rPr>
              <a:t> de </a:t>
            </a:r>
            <a:r>
              <a:rPr lang="en-US" sz="1900" b="1" dirty="0" err="1">
                <a:latin typeface="Athanasius" pitchFamily="2" charset="0"/>
              </a:rPr>
              <a:t>au`èi</a:t>
            </a:r>
            <a:r>
              <a:rPr lang="en-US" sz="1900" b="1" dirty="0">
                <a:latin typeface="Athanasius" pitchFamily="2" charset="0"/>
              </a:rPr>
              <a:t> `</a:t>
            </a:r>
            <a:r>
              <a:rPr lang="en-US" sz="1900" b="1" dirty="0" err="1">
                <a:latin typeface="Athanasius" pitchFamily="2" charset="0"/>
              </a:rPr>
              <a:t>ènje</a:t>
            </a:r>
            <a:r>
              <a:rPr lang="en-US" sz="1900" b="1" dirty="0">
                <a:latin typeface="Athanasius" pitchFamily="2" charset="0"/>
              </a:rPr>
              <a:t> </a:t>
            </a:r>
            <a:r>
              <a:rPr lang="en-US" sz="1900" b="1" dirty="0" err="1">
                <a:latin typeface="Athanasius" pitchFamily="2" charset="0"/>
              </a:rPr>
              <a:t>nhet`èo</a:t>
            </a:r>
            <a:r>
              <a:rPr lang="en-US" sz="1900" b="1" dirty="0">
                <a:latin typeface="Athanasius" pitchFamily="2" charset="0"/>
              </a:rPr>
              <a:t>\</a:t>
            </a:r>
            <a:r>
              <a:rPr lang="en-US" sz="1900" b="1" dirty="0" err="1">
                <a:latin typeface="Athanasius" pitchFamily="2" charset="0"/>
              </a:rPr>
              <a:t>i</a:t>
            </a:r>
            <a:r>
              <a:rPr lang="en-US" sz="1900" b="1" dirty="0">
                <a:latin typeface="Athanasius" pitchFamily="2" charset="0"/>
              </a:rPr>
              <a:t> `</a:t>
            </a:r>
            <a:r>
              <a:rPr lang="en-US" sz="1900" b="1" dirty="0" err="1">
                <a:latin typeface="Athanasius" pitchFamily="2" charset="0"/>
              </a:rPr>
              <a:t>èeratou</a:t>
            </a:r>
            <a:r>
              <a:rPr lang="en-US" sz="1900" b="1" dirty="0">
                <a:latin typeface="Athanasius" pitchFamily="2" charset="0"/>
              </a:rPr>
              <a:t> </a:t>
            </a:r>
            <a:r>
              <a:rPr lang="en-US" sz="1900" b="1" dirty="0" err="1">
                <a:latin typeface="Athanasius" pitchFamily="2" charset="0"/>
              </a:rPr>
              <a:t>pejwou</a:t>
            </a:r>
            <a:r>
              <a:rPr lang="en-US" sz="1900" b="1" dirty="0">
                <a:latin typeface="Athanasius" pitchFamily="2" charset="0"/>
              </a:rPr>
              <a:t> `</a:t>
            </a:r>
            <a:r>
              <a:rPr lang="en-US" sz="1900" b="1" dirty="0" err="1">
                <a:latin typeface="Athanasius" pitchFamily="2" charset="0"/>
              </a:rPr>
              <a:t>èmPetroc</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ta`èvmhi</a:t>
            </a:r>
            <a:r>
              <a:rPr lang="en-US" sz="1900" b="1" dirty="0">
                <a:latin typeface="Athanasius" pitchFamily="2" charset="0"/>
              </a:rPr>
              <a:t> `</a:t>
            </a:r>
            <a:r>
              <a:rPr lang="en-US" sz="1900" b="1" dirty="0" err="1">
                <a:latin typeface="Athanasius" pitchFamily="2" charset="0"/>
              </a:rPr>
              <a:t>ènqok</a:t>
            </a:r>
            <a:r>
              <a:rPr lang="en-US" sz="1900" b="1" dirty="0">
                <a:latin typeface="Athanasius" pitchFamily="2" charset="0"/>
              </a:rPr>
              <a:t> \</a:t>
            </a:r>
            <a:r>
              <a:rPr lang="en-US" sz="1900" b="1" dirty="0" err="1">
                <a:latin typeface="Athanasius" pitchFamily="2" charset="0"/>
              </a:rPr>
              <a:t>wk</a:t>
            </a:r>
            <a:r>
              <a:rPr lang="en-US" sz="1900" b="1" dirty="0">
                <a:latin typeface="Athanasius" pitchFamily="2" charset="0"/>
              </a:rPr>
              <a:t> </a:t>
            </a:r>
            <a:r>
              <a:rPr lang="en-US" sz="1900" b="1" dirty="0" err="1">
                <a:latin typeface="Athanasius" pitchFamily="2" charset="0"/>
              </a:rPr>
              <a:t>ou</a:t>
            </a:r>
            <a:r>
              <a:rPr lang="en-US" sz="1900" b="1" dirty="0">
                <a:latin typeface="Athanasius" pitchFamily="2" charset="0"/>
              </a:rPr>
              <a:t> `</a:t>
            </a:r>
            <a:r>
              <a:rPr lang="en-US" sz="1900" b="1" dirty="0" err="1">
                <a:latin typeface="Athanasius" pitchFamily="2" charset="0"/>
              </a:rPr>
              <a:t>èebol</a:t>
            </a:r>
            <a:r>
              <a:rPr lang="en-US" sz="1900" b="1" dirty="0">
                <a:latin typeface="Athanasius" pitchFamily="2" charset="0"/>
              </a:rPr>
              <a:t> `</a:t>
            </a:r>
            <a:r>
              <a:rPr lang="en-US" sz="1900" b="1" dirty="0" err="1">
                <a:latin typeface="Athanasius" pitchFamily="2" charset="0"/>
              </a:rPr>
              <a:t>èmmwou</a:t>
            </a:r>
            <a:r>
              <a:rPr lang="en-US" sz="1900" b="1" dirty="0">
                <a:latin typeface="Athanasius" pitchFamily="2" charset="0"/>
              </a:rPr>
              <a:t> </a:t>
            </a:r>
            <a:r>
              <a:rPr lang="en-US" sz="1900" b="1" dirty="0" err="1">
                <a:latin typeface="Athanasius" pitchFamily="2" charset="0"/>
              </a:rPr>
              <a:t>ke</a:t>
            </a:r>
            <a:r>
              <a:rPr lang="en-US" sz="1900" b="1" dirty="0">
                <a:latin typeface="Athanasius" pitchFamily="2" charset="0"/>
              </a:rPr>
              <a:t> gar </a:t>
            </a:r>
            <a:r>
              <a:rPr lang="en-US" sz="1900" b="1" dirty="0" err="1">
                <a:latin typeface="Athanasius" pitchFamily="2" charset="0"/>
              </a:rPr>
              <a:t>tekjincaji</a:t>
            </a:r>
            <a:r>
              <a:rPr lang="en-US" sz="1900" b="1" dirty="0">
                <a:latin typeface="Athanasius" pitchFamily="2" charset="0"/>
              </a:rPr>
              <a:t> </a:t>
            </a:r>
            <a:r>
              <a:rPr lang="en-US" sz="1900" b="1" dirty="0" err="1">
                <a:latin typeface="Athanasius" pitchFamily="2" charset="0"/>
              </a:rPr>
              <a:t>ouwn</a:t>
            </a:r>
            <a:r>
              <a:rPr lang="en-US" sz="1900" b="1" dirty="0">
                <a:latin typeface="Athanasius" pitchFamily="2" charset="0"/>
              </a:rPr>
              <a:t>\ `</a:t>
            </a:r>
            <a:r>
              <a:rPr lang="en-US" sz="1900" b="1" dirty="0" err="1">
                <a:latin typeface="Athanasius" pitchFamily="2" charset="0"/>
              </a:rPr>
              <a:t>èmmok</a:t>
            </a:r>
            <a:r>
              <a:rPr lang="en-US" sz="1900" b="1" dirty="0">
                <a:latin typeface="Athanasius" pitchFamily="2" charset="0"/>
              </a:rPr>
              <a:t> `</a:t>
            </a:r>
            <a:r>
              <a:rPr lang="en-US" sz="1900" b="1" dirty="0" err="1">
                <a:latin typeface="Athanasius" pitchFamily="2" charset="0"/>
              </a:rPr>
              <a:t>èebol</a:t>
            </a:r>
            <a:r>
              <a:rPr lang="en-US" sz="1900" b="1" dirty="0">
                <a:latin typeface="Athanasius" pitchFamily="2" charset="0"/>
              </a:rPr>
              <a:t>. Tote </a:t>
            </a:r>
            <a:r>
              <a:rPr lang="en-US" sz="1900" b="1" dirty="0" err="1">
                <a:latin typeface="Athanasius" pitchFamily="2" charset="0"/>
              </a:rPr>
              <a:t>afer</a:t>
            </a:r>
            <a:r>
              <a:rPr lang="en-US" sz="1900" b="1" dirty="0">
                <a:latin typeface="Athanasius" pitchFamily="2" charset="0"/>
              </a:rPr>
              <a:t>\</a:t>
            </a:r>
            <a:r>
              <a:rPr lang="en-US" sz="1900" b="1" dirty="0" err="1">
                <a:latin typeface="Athanasius" pitchFamily="2" charset="0"/>
              </a:rPr>
              <a:t>htc</a:t>
            </a:r>
            <a:r>
              <a:rPr lang="en-US" sz="1900" b="1" dirty="0">
                <a:latin typeface="Athanasius" pitchFamily="2" charset="0"/>
              </a:rPr>
              <a:t> `</a:t>
            </a:r>
            <a:r>
              <a:rPr lang="en-US" sz="1900" b="1" dirty="0" err="1">
                <a:latin typeface="Athanasius" pitchFamily="2" charset="0"/>
              </a:rPr>
              <a:t>ènerkataqhmatizin</a:t>
            </a:r>
            <a:r>
              <a:rPr lang="en-US" sz="1900" b="1" dirty="0">
                <a:latin typeface="Athanasius" pitchFamily="2" charset="0"/>
              </a:rPr>
              <a:t> </a:t>
            </a:r>
            <a:r>
              <a:rPr lang="en-US" sz="1900" b="1" dirty="0" err="1">
                <a:latin typeface="Athanasius" pitchFamily="2" charset="0"/>
              </a:rPr>
              <a:t>nem</a:t>
            </a:r>
            <a:r>
              <a:rPr lang="en-US" sz="1900" b="1" dirty="0">
                <a:latin typeface="Athanasius" pitchFamily="2" charset="0"/>
              </a:rPr>
              <a:t> `</a:t>
            </a:r>
            <a:r>
              <a:rPr lang="en-US" sz="1900" b="1" dirty="0" err="1">
                <a:latin typeface="Athanasius" pitchFamily="2" charset="0"/>
              </a:rPr>
              <a:t>èewrk</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èn;cwoun</a:t>
            </a:r>
            <a:r>
              <a:rPr lang="en-US" sz="1900" b="1" dirty="0">
                <a:latin typeface="Athanasius" pitchFamily="2" charset="0"/>
              </a:rPr>
              <a:t> an `</a:t>
            </a:r>
            <a:r>
              <a:rPr lang="en-US" sz="1900" b="1" dirty="0" err="1">
                <a:latin typeface="Athanasius" pitchFamily="2" charset="0"/>
              </a:rPr>
              <a:t>èmpairwmi</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a:t>
            </a:r>
            <a:r>
              <a:rPr lang="en-US" sz="1900" b="1" dirty="0" err="1">
                <a:latin typeface="Athanasius" pitchFamily="2" charset="0"/>
              </a:rPr>
              <a:t>catotf</a:t>
            </a:r>
            <a:r>
              <a:rPr lang="en-US" sz="1900" b="1" dirty="0">
                <a:latin typeface="Athanasius" pitchFamily="2" charset="0"/>
              </a:rPr>
              <a:t> `</a:t>
            </a:r>
            <a:r>
              <a:rPr lang="en-US" sz="1900" b="1" dirty="0" err="1">
                <a:latin typeface="Athanasius" pitchFamily="2" charset="0"/>
              </a:rPr>
              <a:t>èaoualektwr</a:t>
            </a:r>
            <a:r>
              <a:rPr lang="en-US" sz="1900" b="1" dirty="0">
                <a:latin typeface="Athanasius" pitchFamily="2" charset="0"/>
              </a:rPr>
              <a:t> </a:t>
            </a:r>
            <a:r>
              <a:rPr lang="en-US" sz="1900" b="1" dirty="0" err="1">
                <a:latin typeface="Athanasius" pitchFamily="2" charset="0"/>
              </a:rPr>
              <a:t>mou</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èa</a:t>
            </a:r>
            <a:r>
              <a:rPr lang="en-US" sz="1900" b="1" dirty="0">
                <a:latin typeface="Athanasius" pitchFamily="2" charset="0"/>
              </a:rPr>
              <a:t> </a:t>
            </a:r>
            <a:r>
              <a:rPr lang="en-US" sz="1900" b="1" dirty="0" err="1">
                <a:latin typeface="Athanasius" pitchFamily="2" charset="0"/>
              </a:rPr>
              <a:t>Petroc</a:t>
            </a:r>
            <a:r>
              <a:rPr lang="en-US" sz="1900" b="1" dirty="0">
                <a:latin typeface="Athanasius" pitchFamily="2" charset="0"/>
              </a:rPr>
              <a:t> </a:t>
            </a:r>
            <a:r>
              <a:rPr lang="en-US" sz="1900" b="1" dirty="0" err="1">
                <a:latin typeface="Athanasius" pitchFamily="2" charset="0"/>
              </a:rPr>
              <a:t>er`èvmeui</a:t>
            </a:r>
            <a:r>
              <a:rPr lang="en-US" sz="1900" b="1" dirty="0">
                <a:latin typeface="Athanasius" pitchFamily="2" charset="0"/>
              </a:rPr>
              <a:t> `</a:t>
            </a:r>
            <a:r>
              <a:rPr lang="en-US" sz="1900" b="1" dirty="0" err="1">
                <a:latin typeface="Athanasius" pitchFamily="2" charset="0"/>
              </a:rPr>
              <a:t>èmpicaji</a:t>
            </a:r>
            <a:r>
              <a:rPr lang="en-US" sz="1900" b="1" dirty="0">
                <a:latin typeface="Athanasius" pitchFamily="2" charset="0"/>
              </a:rPr>
              <a:t> `</a:t>
            </a:r>
            <a:r>
              <a:rPr lang="en-US" sz="1900" b="1" dirty="0" err="1">
                <a:latin typeface="Athanasius" pitchFamily="2" charset="0"/>
              </a:rPr>
              <a:t>èeta</a:t>
            </a:r>
            <a:r>
              <a:rPr lang="en-US" sz="1900" b="1" dirty="0">
                <a:latin typeface="Athanasius" pitchFamily="2" charset="0"/>
              </a:rPr>
              <a:t> </a:t>
            </a:r>
            <a:r>
              <a:rPr lang="en-US" sz="1900" b="1" dirty="0" err="1">
                <a:latin typeface="Athanasius" pitchFamily="2" charset="0"/>
              </a:rPr>
              <a:t>Ihc</a:t>
            </a:r>
            <a:r>
              <a:rPr lang="en-US" sz="1900" b="1" dirty="0">
                <a:latin typeface="Athanasius" pitchFamily="2" charset="0"/>
              </a:rPr>
              <a:t> ? </a:t>
            </a:r>
            <a:r>
              <a:rPr lang="en-US" sz="1900" b="1" dirty="0" err="1">
                <a:latin typeface="Athanasius" pitchFamily="2" charset="0"/>
              </a:rPr>
              <a:t>joc</a:t>
            </a:r>
            <a:r>
              <a:rPr lang="en-US" sz="1900" b="1" dirty="0">
                <a:latin typeface="Athanasius" pitchFamily="2" charset="0"/>
              </a:rPr>
              <a:t> </a:t>
            </a:r>
            <a:r>
              <a:rPr lang="en-US" sz="1900" b="1" dirty="0" err="1">
                <a:latin typeface="Athanasius" pitchFamily="2" charset="0"/>
              </a:rPr>
              <a:t>naf</a:t>
            </a:r>
            <a:r>
              <a:rPr lang="en-US" sz="1900" b="1" dirty="0">
                <a:latin typeface="Athanasius" pitchFamily="2" charset="0"/>
              </a:rPr>
              <a:t> &gt; </a:t>
            </a:r>
            <a:r>
              <a:rPr lang="en-US" sz="1900" b="1" dirty="0" err="1">
                <a:latin typeface="Athanasius" pitchFamily="2" charset="0"/>
              </a:rPr>
              <a:t>je</a:t>
            </a:r>
            <a:r>
              <a:rPr lang="en-US" sz="1900" b="1" dirty="0">
                <a:latin typeface="Athanasius" pitchFamily="2" charset="0"/>
              </a:rPr>
              <a:t> `</a:t>
            </a:r>
            <a:r>
              <a:rPr lang="en-US" sz="1900" b="1" dirty="0" err="1">
                <a:latin typeface="Athanasius" pitchFamily="2" charset="0"/>
              </a:rPr>
              <a:t>èmpate</a:t>
            </a:r>
            <a:r>
              <a:rPr lang="en-US" sz="1900" b="1" dirty="0">
                <a:latin typeface="Athanasius" pitchFamily="2" charset="0"/>
              </a:rPr>
              <a:t> </a:t>
            </a:r>
            <a:r>
              <a:rPr lang="en-US" sz="1900" b="1" dirty="0" err="1">
                <a:latin typeface="Athanasius" pitchFamily="2" charset="0"/>
              </a:rPr>
              <a:t>oualektwr</a:t>
            </a:r>
            <a:r>
              <a:rPr lang="en-US" sz="1900" b="1" dirty="0">
                <a:latin typeface="Athanasius" pitchFamily="2" charset="0"/>
              </a:rPr>
              <a:t> </a:t>
            </a:r>
            <a:r>
              <a:rPr lang="en-US" sz="1900" b="1" dirty="0" err="1">
                <a:latin typeface="Athanasius" pitchFamily="2" charset="0"/>
              </a:rPr>
              <a:t>mou</a:t>
            </a:r>
            <a:r>
              <a:rPr lang="en-US" sz="1900" b="1" dirty="0">
                <a:latin typeface="Athanasius" pitchFamily="2" charset="0"/>
              </a:rPr>
              <a:t>; `</a:t>
            </a:r>
            <a:r>
              <a:rPr lang="en-US" sz="1900" b="1" dirty="0" err="1">
                <a:latin typeface="Athanasius" pitchFamily="2" charset="0"/>
              </a:rPr>
              <a:t>èxnajolt</a:t>
            </a:r>
            <a:r>
              <a:rPr lang="en-US" sz="1900" b="1" dirty="0">
                <a:latin typeface="Athanasius" pitchFamily="2" charset="0"/>
              </a:rPr>
              <a:t> `</a:t>
            </a:r>
            <a:r>
              <a:rPr lang="en-US" sz="1900" b="1" dirty="0" err="1">
                <a:latin typeface="Athanasius" pitchFamily="2" charset="0"/>
              </a:rPr>
              <a:t>èebol</a:t>
            </a:r>
            <a:r>
              <a:rPr lang="en-US" sz="1900" b="1" dirty="0">
                <a:latin typeface="Athanasius" pitchFamily="2" charset="0"/>
              </a:rPr>
              <a:t> `</a:t>
            </a:r>
            <a:r>
              <a:rPr lang="en-US" sz="1900" b="1" dirty="0" err="1">
                <a:latin typeface="Athanasius" pitchFamily="2" charset="0"/>
              </a:rPr>
              <a:t>èn</a:t>
            </a:r>
            <a:r>
              <a:rPr lang="en-US" sz="1900" b="1" dirty="0">
                <a:latin typeface="Athanasius" pitchFamily="2" charset="0"/>
              </a:rPr>
              <a:t>]</a:t>
            </a:r>
            <a:r>
              <a:rPr lang="en-US" sz="1900" b="1" dirty="0" err="1">
                <a:latin typeface="Athanasius" pitchFamily="2" charset="0"/>
              </a:rPr>
              <a:t>omt</a:t>
            </a:r>
            <a:r>
              <a:rPr lang="en-US" sz="1900" b="1" dirty="0">
                <a:latin typeface="Athanasius" pitchFamily="2" charset="0"/>
              </a:rPr>
              <a:t> `</a:t>
            </a:r>
            <a:r>
              <a:rPr lang="en-US" sz="1900" b="1" dirty="0" err="1">
                <a:latin typeface="Athanasius" pitchFamily="2" charset="0"/>
              </a:rPr>
              <a:t>èncop</a:t>
            </a:r>
            <a:r>
              <a:rPr lang="en-US" sz="1900" b="1" dirty="0">
                <a:latin typeface="Athanasius" pitchFamily="2" charset="0"/>
              </a:rPr>
              <a:t> &gt; </a:t>
            </a:r>
            <a:r>
              <a:rPr lang="en-US" sz="1900" b="1" dirty="0" err="1">
                <a:latin typeface="Athanasius" pitchFamily="2" charset="0"/>
              </a:rPr>
              <a:t>ouo</a:t>
            </a:r>
            <a:r>
              <a:rPr lang="en-US" sz="1900" b="1" dirty="0">
                <a:latin typeface="Athanasius" pitchFamily="2" charset="0"/>
              </a:rPr>
              <a:t>\ `</a:t>
            </a:r>
            <a:r>
              <a:rPr lang="en-US" sz="1900" b="1" dirty="0" err="1">
                <a:latin typeface="Athanasius" pitchFamily="2" charset="0"/>
              </a:rPr>
              <a:t>èetaf`èi</a:t>
            </a:r>
            <a:r>
              <a:rPr lang="en-US" sz="1900" b="1" dirty="0">
                <a:latin typeface="Athanasius" pitchFamily="2" charset="0"/>
              </a:rPr>
              <a:t> `</a:t>
            </a:r>
            <a:r>
              <a:rPr lang="en-US" sz="1900" b="1" dirty="0" err="1">
                <a:latin typeface="Athanasius" pitchFamily="2" charset="0"/>
              </a:rPr>
              <a:t>èebol</a:t>
            </a:r>
            <a:r>
              <a:rPr lang="en-US" sz="1900" b="1" dirty="0">
                <a:latin typeface="Athanasius" pitchFamily="2" charset="0"/>
              </a:rPr>
              <a:t> </a:t>
            </a:r>
            <a:r>
              <a:rPr lang="en-US" sz="1900" b="1" dirty="0" err="1">
                <a:latin typeface="Athanasius" pitchFamily="2" charset="0"/>
              </a:rPr>
              <a:t>afrimi</a:t>
            </a:r>
            <a:r>
              <a:rPr lang="en-US" sz="1900" b="1" dirty="0">
                <a:latin typeface="Athanasius" pitchFamily="2" charset="0"/>
              </a:rPr>
              <a:t> '</a:t>
            </a:r>
            <a:r>
              <a:rPr lang="en-US" sz="1900" b="1" dirty="0" err="1">
                <a:latin typeface="Athanasius" pitchFamily="2" charset="0"/>
              </a:rPr>
              <a:t>en</a:t>
            </a:r>
            <a:r>
              <a:rPr lang="en-US" sz="1900" b="1" dirty="0">
                <a:latin typeface="Athanasius" pitchFamily="2" charset="0"/>
              </a:rPr>
              <a:t> </a:t>
            </a:r>
            <a:r>
              <a:rPr lang="en-US" sz="1900" b="1" dirty="0" err="1">
                <a:latin typeface="Athanasius" pitchFamily="2" charset="0"/>
              </a:rPr>
              <a:t>ourimi</a:t>
            </a:r>
            <a:r>
              <a:rPr lang="en-US" sz="1900" b="1" dirty="0">
                <a:latin typeface="Athanasius" pitchFamily="2" charset="0"/>
              </a:rPr>
              <a:t> </a:t>
            </a:r>
            <a:r>
              <a:rPr lang="en-US" sz="1900" b="1" dirty="0" err="1">
                <a:latin typeface="Athanasius" pitchFamily="2" charset="0"/>
              </a:rPr>
              <a:t>efen</a:t>
            </a:r>
            <a:r>
              <a:rPr lang="en-US" sz="1900" b="1" dirty="0">
                <a:latin typeface="Athanasius" pitchFamily="2" charset="0"/>
              </a:rPr>
              <a:t>]a]</a:t>
            </a:r>
            <a:r>
              <a:rPr lang="en-US" sz="1900" b="1" dirty="0" err="1">
                <a:latin typeface="Athanasius" pitchFamily="2" charset="0"/>
              </a:rPr>
              <a:t>i</a:t>
            </a:r>
            <a:r>
              <a:rPr lang="en-US" sz="1900" b="1" dirty="0">
                <a:latin typeface="Athanasius" pitchFamily="2" charset="0"/>
              </a:rPr>
              <a:t>.  </a:t>
            </a:r>
            <a:r>
              <a:rPr lang="en-US" sz="1900" b="1" dirty="0" err="1">
                <a:solidFill>
                  <a:srgbClr val="C00000"/>
                </a:solidFill>
                <a:latin typeface="Athanasius" pitchFamily="2" charset="0"/>
              </a:rPr>
              <a:t>Ouw</a:t>
            </a:r>
            <a:r>
              <a:rPr lang="en-US" sz="1900" b="1" dirty="0">
                <a:solidFill>
                  <a:srgbClr val="C00000"/>
                </a:solidFill>
                <a:latin typeface="Athanasius" pitchFamily="2" charset="0"/>
              </a:rPr>
              <a:t>]t `</a:t>
            </a:r>
            <a:r>
              <a:rPr lang="en-US" sz="1900" b="1" dirty="0" err="1">
                <a:solidFill>
                  <a:srgbClr val="C00000"/>
                </a:solidFill>
                <a:latin typeface="Athanasius" pitchFamily="2" charset="0"/>
              </a:rPr>
              <a:t>mpieuaggelion</a:t>
            </a:r>
            <a:r>
              <a:rPr lang="en-US" sz="1900" b="1" dirty="0">
                <a:solidFill>
                  <a:srgbClr val="C00000"/>
                </a:solidFill>
                <a:latin typeface="Athanasius" pitchFamily="2" charset="0"/>
              </a:rPr>
              <a:t> </a:t>
            </a:r>
            <a:r>
              <a:rPr lang="en-US" sz="1900" b="1" dirty="0" err="1">
                <a:solidFill>
                  <a:srgbClr val="C00000"/>
                </a:solidFill>
                <a:latin typeface="Athanasius" pitchFamily="2" charset="0"/>
              </a:rPr>
              <a:t>eqouab</a:t>
            </a:r>
            <a:r>
              <a:rPr lang="en-US" sz="1900" b="1" dirty="0">
                <a:solidFill>
                  <a:srgbClr val="C00000"/>
                </a:solidFill>
                <a:latin typeface="Athanasius" pitchFamily="2" charset="0"/>
              </a:rPr>
              <a:t>. </a:t>
            </a:r>
          </a:p>
          <a:p>
            <a:pPr marL="0" indent="0" algn="just">
              <a:buNone/>
            </a:pPr>
            <a:r>
              <a:rPr lang="en-US" sz="1900" b="1" dirty="0">
                <a:solidFill>
                  <a:srgbClr val="C00000"/>
                </a:solidFill>
                <a:latin typeface="Athanasius" pitchFamily="2" charset="0"/>
              </a:rPr>
              <a:t>Do[a ci </a:t>
            </a:r>
            <a:r>
              <a:rPr lang="en-US" sz="1900" b="1" dirty="0" err="1">
                <a:solidFill>
                  <a:srgbClr val="C00000"/>
                </a:solidFill>
                <a:latin typeface="Athanasius" pitchFamily="2" charset="0"/>
              </a:rPr>
              <a:t>Kuri`e</a:t>
            </a:r>
            <a:r>
              <a:rPr lang="en-US" sz="19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522332AE-A33A-4028-9880-F87B884D9657}"/>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7B46E626-E831-4496-8C71-27A0023B66F9}"/>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294084096"/>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2800" b="1" dirty="0">
                <a:solidFill>
                  <a:srgbClr val="C00000"/>
                </a:solidFill>
                <a:latin typeface="Athanasius" pitchFamily="2" charset="0"/>
              </a:rPr>
              <a:t>Markon  Kev i/d/&gt; n/e/ ]/b/l/</a:t>
            </a:r>
          </a:p>
          <a:p>
            <a:pPr marL="0" indent="0" algn="just">
              <a:buNone/>
            </a:pPr>
            <a:r>
              <a:rPr lang="en-US" sz="1800" b="1" dirty="0" err="1">
                <a:latin typeface="Athanasius" pitchFamily="2" charset="0"/>
              </a:rPr>
              <a:t>Niarxh`èereuc</a:t>
            </a:r>
            <a:r>
              <a:rPr lang="en-US" sz="1800" b="1" dirty="0">
                <a:latin typeface="Athanasius" pitchFamily="2" charset="0"/>
              </a:rPr>
              <a:t> de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pima`èn</a:t>
            </a:r>
            <a:r>
              <a:rPr lang="en-US" sz="1800" b="1" dirty="0">
                <a:latin typeface="Athanasius" pitchFamily="2" charset="0"/>
              </a:rPr>
              <a:t>;\</a:t>
            </a:r>
            <a:r>
              <a:rPr lang="en-US" sz="1800" b="1" dirty="0" err="1">
                <a:latin typeface="Athanasius" pitchFamily="2" charset="0"/>
              </a:rPr>
              <a:t>ap</a:t>
            </a:r>
            <a:r>
              <a:rPr lang="en-US" sz="1800" b="1" dirty="0">
                <a:latin typeface="Athanasius" pitchFamily="2" charset="0"/>
              </a:rPr>
              <a:t> </a:t>
            </a:r>
            <a:r>
              <a:rPr lang="en-US" sz="1800" b="1" dirty="0" err="1">
                <a:latin typeface="Athanasius" pitchFamily="2" charset="0"/>
              </a:rPr>
              <a:t>thrf</a:t>
            </a:r>
            <a:r>
              <a:rPr lang="en-US" sz="1800" b="1" dirty="0">
                <a:latin typeface="Athanasius" pitchFamily="2" charset="0"/>
              </a:rPr>
              <a:t> &gt; </a:t>
            </a:r>
            <a:r>
              <a:rPr lang="en-US" sz="1800" b="1" dirty="0" err="1">
                <a:latin typeface="Athanasius" pitchFamily="2" charset="0"/>
              </a:rPr>
              <a:t>naukw</a:t>
            </a:r>
            <a:r>
              <a:rPr lang="en-US" sz="1800" b="1" dirty="0">
                <a:latin typeface="Athanasius" pitchFamily="2" charset="0"/>
              </a:rPr>
              <a:t>; `</a:t>
            </a:r>
            <a:r>
              <a:rPr lang="en-US" sz="1800" b="1" dirty="0" err="1">
                <a:latin typeface="Athanasius" pitchFamily="2" charset="0"/>
              </a:rPr>
              <a:t>ènca</a:t>
            </a:r>
            <a:r>
              <a:rPr lang="en-US" sz="1800" b="1" dirty="0">
                <a:latin typeface="Athanasius" pitchFamily="2" charset="0"/>
              </a:rPr>
              <a:t> </a:t>
            </a:r>
            <a:r>
              <a:rPr lang="en-US" sz="1800" b="1" dirty="0" err="1">
                <a:latin typeface="Athanasius" pitchFamily="2" charset="0"/>
              </a:rPr>
              <a:t>oumetmeqre</a:t>
            </a:r>
            <a:r>
              <a:rPr lang="en-US" sz="1800" b="1" dirty="0">
                <a:latin typeface="Athanasius" pitchFamily="2" charset="0"/>
              </a:rPr>
              <a:t> 'a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èepjin'oqbef</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naujimi</a:t>
            </a:r>
            <a:r>
              <a:rPr lang="en-US" sz="1800" b="1" dirty="0">
                <a:latin typeface="Athanasius" pitchFamily="2" charset="0"/>
              </a:rPr>
              <a:t> an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Nare</a:t>
            </a:r>
            <a:r>
              <a:rPr lang="en-US" sz="1800" b="1" dirty="0">
                <a:latin typeface="Athanasius" pitchFamily="2" charset="0"/>
              </a:rPr>
              <a:t> </a:t>
            </a:r>
            <a:r>
              <a:rPr lang="en-US" sz="1800" b="1" dirty="0" err="1">
                <a:latin typeface="Athanasius" pitchFamily="2" charset="0"/>
              </a:rPr>
              <a:t>oumh</a:t>
            </a:r>
            <a:r>
              <a:rPr lang="en-US" sz="1800" b="1" dirty="0">
                <a:latin typeface="Athanasius" pitchFamily="2" charset="0"/>
              </a:rPr>
              <a:t>] gar </a:t>
            </a:r>
            <a:r>
              <a:rPr lang="en-US" sz="1800" b="1" dirty="0" err="1">
                <a:latin typeface="Athanasius" pitchFamily="2" charset="0"/>
              </a:rPr>
              <a:t>ermeqre</a:t>
            </a:r>
            <a:r>
              <a:rPr lang="en-US" sz="1800" b="1" dirty="0">
                <a:latin typeface="Athanasius" pitchFamily="2" charset="0"/>
              </a:rPr>
              <a:t> `</a:t>
            </a:r>
            <a:r>
              <a:rPr lang="en-US" sz="1800" b="1" dirty="0" err="1">
                <a:latin typeface="Athanasius" pitchFamily="2" charset="0"/>
              </a:rPr>
              <a:t>ènnouj</a:t>
            </a:r>
            <a:r>
              <a:rPr lang="en-US" sz="1800" b="1" dirty="0">
                <a:latin typeface="Athanasius" pitchFamily="2" charset="0"/>
              </a:rPr>
              <a:t> '</a:t>
            </a:r>
            <a:r>
              <a:rPr lang="en-US" sz="1800" b="1" dirty="0" err="1">
                <a:latin typeface="Athanasius" pitchFamily="2" charset="0"/>
              </a:rPr>
              <a:t>arof</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nauoi</a:t>
            </a:r>
            <a:r>
              <a:rPr lang="en-US" sz="1800" b="1" dirty="0">
                <a:latin typeface="Athanasius" pitchFamily="2" charset="0"/>
              </a:rPr>
              <a:t>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ucoc</a:t>
            </a:r>
            <a:r>
              <a:rPr lang="en-US" sz="1800" b="1" dirty="0">
                <a:latin typeface="Athanasius" pitchFamily="2" charset="0"/>
              </a:rPr>
              <a:t> an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noumetmeqre</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èetautwounou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anouon</a:t>
            </a:r>
            <a:r>
              <a:rPr lang="en-US" sz="1800" b="1" dirty="0">
                <a:latin typeface="Athanasius" pitchFamily="2" charset="0"/>
              </a:rPr>
              <a:t> &gt; </a:t>
            </a:r>
            <a:r>
              <a:rPr lang="en-US" sz="1800" b="1" dirty="0" err="1">
                <a:latin typeface="Athanasius" pitchFamily="2" charset="0"/>
              </a:rPr>
              <a:t>auermeqre</a:t>
            </a:r>
            <a:r>
              <a:rPr lang="en-US" sz="1800" b="1" dirty="0">
                <a:latin typeface="Athanasius" pitchFamily="2" charset="0"/>
              </a:rPr>
              <a:t> `</a:t>
            </a:r>
            <a:r>
              <a:rPr lang="en-US" sz="1800" b="1" dirty="0" err="1">
                <a:latin typeface="Athanasius" pitchFamily="2" charset="0"/>
              </a:rPr>
              <a:t>ènnouj</a:t>
            </a:r>
            <a:r>
              <a:rPr lang="en-US" sz="1800" b="1" dirty="0">
                <a:latin typeface="Athanasius" pitchFamily="2" charset="0"/>
              </a:rPr>
              <a:t> '</a:t>
            </a:r>
            <a:r>
              <a:rPr lang="en-US" sz="1800" b="1" dirty="0" err="1">
                <a:latin typeface="Athanasius" pitchFamily="2" charset="0"/>
              </a:rPr>
              <a:t>arof</a:t>
            </a:r>
            <a:r>
              <a:rPr lang="en-US" sz="1800" b="1" dirty="0">
                <a:latin typeface="Athanasius" pitchFamily="2" charset="0"/>
              </a:rPr>
              <a:t> </a:t>
            </a:r>
            <a:r>
              <a:rPr lang="en-US" sz="1800" b="1" dirty="0" err="1">
                <a:latin typeface="Athanasius" pitchFamily="2" charset="0"/>
              </a:rPr>
              <a:t>eujw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anon </a:t>
            </a:r>
            <a:r>
              <a:rPr lang="en-US" sz="1800" b="1" dirty="0" err="1">
                <a:latin typeface="Athanasius" pitchFamily="2" charset="0"/>
              </a:rPr>
              <a:t>ancwtem</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nabel</a:t>
            </a:r>
            <a:r>
              <a:rPr lang="en-US" sz="1800" b="1" dirty="0">
                <a:latin typeface="Athanasius" pitchFamily="2" charset="0"/>
              </a:rPr>
              <a:t> </a:t>
            </a:r>
            <a:r>
              <a:rPr lang="en-US" sz="1800" b="1" dirty="0" err="1">
                <a:latin typeface="Athanasius" pitchFamily="2" charset="0"/>
              </a:rPr>
              <a:t>paiervei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paimounk</a:t>
            </a:r>
            <a:r>
              <a:rPr lang="en-US" sz="1800" b="1" dirty="0">
                <a:latin typeface="Athanasius" pitchFamily="2" charset="0"/>
              </a:rPr>
              <a:t> `</a:t>
            </a:r>
            <a:r>
              <a:rPr lang="en-US" sz="1800" b="1" dirty="0" err="1">
                <a:latin typeface="Athanasius" pitchFamily="2" charset="0"/>
              </a:rPr>
              <a:t>ènjij</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a:t>
            </a:r>
            <a:r>
              <a:rPr lang="en-US" sz="1800" b="1" dirty="0" err="1">
                <a:latin typeface="Athanasius" pitchFamily="2" charset="0"/>
              </a:rPr>
              <a:t>iten</a:t>
            </a:r>
            <a:r>
              <a:rPr lang="en-US" sz="1800" b="1" dirty="0">
                <a:latin typeface="Athanasius" pitchFamily="2" charset="0"/>
              </a:rPr>
              <a:t> ]</a:t>
            </a:r>
            <a:r>
              <a:rPr lang="en-US" sz="1800" b="1" dirty="0" err="1">
                <a:latin typeface="Athanasius" pitchFamily="2" charset="0"/>
              </a:rPr>
              <a:t>omt</a:t>
            </a:r>
            <a:r>
              <a:rPr lang="en-US" sz="1800" b="1" dirty="0">
                <a:latin typeface="Athanasius" pitchFamily="2" charset="0"/>
              </a:rPr>
              <a:t> `</a:t>
            </a:r>
            <a:r>
              <a:rPr lang="en-US" sz="1800" b="1" dirty="0" err="1">
                <a:latin typeface="Athanasius" pitchFamily="2" charset="0"/>
              </a:rPr>
              <a:t>èn`èe</a:t>
            </a:r>
            <a:r>
              <a:rPr lang="en-US" sz="1800" b="1" dirty="0">
                <a:latin typeface="Athanasius" pitchFamily="2" charset="0"/>
              </a:rPr>
              <a:t>\</a:t>
            </a:r>
            <a:r>
              <a:rPr lang="en-US" sz="1800" b="1" dirty="0" err="1">
                <a:latin typeface="Athanasius" pitchFamily="2" charset="0"/>
              </a:rPr>
              <a:t>oou</a:t>
            </a:r>
            <a:r>
              <a:rPr lang="en-US" sz="1800" b="1" dirty="0">
                <a:latin typeface="Athanasius" pitchFamily="2" charset="0"/>
              </a:rPr>
              <a:t> </a:t>
            </a:r>
            <a:r>
              <a:rPr lang="en-US" sz="1800" b="1" dirty="0" err="1">
                <a:latin typeface="Athanasius" pitchFamily="2" charset="0"/>
              </a:rPr>
              <a:t>keouai</a:t>
            </a:r>
            <a:r>
              <a:rPr lang="en-US" sz="1800" b="1" dirty="0">
                <a:latin typeface="Athanasius" pitchFamily="2" charset="0"/>
              </a:rPr>
              <a:t> `</a:t>
            </a:r>
            <a:r>
              <a:rPr lang="en-US" sz="1800" b="1" dirty="0" err="1">
                <a:latin typeface="Athanasius" pitchFamily="2" charset="0"/>
              </a:rPr>
              <a:t>ènaqmounk</a:t>
            </a:r>
            <a:r>
              <a:rPr lang="en-US" sz="1800" b="1" dirty="0">
                <a:latin typeface="Athanasius" pitchFamily="2" charset="0"/>
              </a:rPr>
              <a:t> `</a:t>
            </a:r>
            <a:r>
              <a:rPr lang="en-US" sz="1800" b="1" dirty="0" err="1">
                <a:latin typeface="Athanasius" pitchFamily="2" charset="0"/>
              </a:rPr>
              <a:t>ènjij</a:t>
            </a:r>
            <a:r>
              <a:rPr lang="en-US" sz="1800" b="1" dirty="0">
                <a:latin typeface="Athanasius" pitchFamily="2" charset="0"/>
              </a:rPr>
              <a:t> ;</a:t>
            </a:r>
            <a:r>
              <a:rPr lang="en-US" sz="1800" b="1" dirty="0" err="1">
                <a:latin typeface="Athanasius" pitchFamily="2" charset="0"/>
              </a:rPr>
              <a:t>nakotf</a:t>
            </a:r>
            <a:r>
              <a:rPr lang="en-US" sz="1800" b="1" dirty="0">
                <a:latin typeface="Athanasius" pitchFamily="2" charset="0"/>
              </a:rPr>
              <a:t>. Oude </a:t>
            </a:r>
            <a:r>
              <a:rPr lang="en-US" sz="1800" b="1" dirty="0" err="1">
                <a:latin typeface="Athanasius" pitchFamily="2" charset="0"/>
              </a:rPr>
              <a:t>pairh</a:t>
            </a:r>
            <a:r>
              <a:rPr lang="en-US" sz="1800" b="1" dirty="0">
                <a:latin typeface="Athanasius" pitchFamily="2" charset="0"/>
              </a:rPr>
              <a:t>; on </a:t>
            </a:r>
            <a:r>
              <a:rPr lang="en-US" sz="1800" b="1" dirty="0" err="1">
                <a:latin typeface="Athanasius" pitchFamily="2" charset="0"/>
              </a:rPr>
              <a:t>nacoi</a:t>
            </a:r>
            <a:r>
              <a:rPr lang="en-US" sz="1800" b="1" dirty="0">
                <a:latin typeface="Athanasius" pitchFamily="2" charset="0"/>
              </a:rPr>
              <a:t>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ucoc</a:t>
            </a:r>
            <a:r>
              <a:rPr lang="en-US" sz="1800" b="1" dirty="0">
                <a:latin typeface="Athanasius" pitchFamily="2" charset="0"/>
              </a:rPr>
              <a:t> an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toumetmeqre</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aftwnf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piarxh`èereuc</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èqmh</a:t>
            </a:r>
            <a:r>
              <a:rPr lang="en-US" sz="1800" b="1" dirty="0">
                <a:latin typeface="Athanasius" pitchFamily="2" charset="0"/>
              </a:rPr>
              <a:t>; &gt; </a:t>
            </a:r>
            <a:r>
              <a:rPr lang="en-US" sz="1800" b="1" dirty="0" err="1">
                <a:latin typeface="Athanasius" pitchFamily="2" charset="0"/>
              </a:rPr>
              <a:t>af</a:t>
            </a:r>
            <a:r>
              <a:rPr lang="en-US" sz="1800" b="1" dirty="0">
                <a:latin typeface="Athanasius" pitchFamily="2" charset="0"/>
              </a:rPr>
              <a:t>]</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èn`èk`èerou`èw</a:t>
            </a:r>
            <a:r>
              <a:rPr lang="en-US" sz="1800" b="1" dirty="0">
                <a:latin typeface="Athanasius" pitchFamily="2" charset="0"/>
              </a:rPr>
              <a:t> `</a:t>
            </a:r>
            <a:r>
              <a:rPr lang="en-US" sz="1800" b="1" dirty="0" err="1">
                <a:latin typeface="Athanasius" pitchFamily="2" charset="0"/>
              </a:rPr>
              <a:t>èn`è</a:t>
            </a:r>
            <a:r>
              <a:rPr lang="en-US" sz="1800" b="1" dirty="0">
                <a:latin typeface="Athanasius" pitchFamily="2" charset="0"/>
              </a:rPr>
              <a:t>\li an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nai</a:t>
            </a:r>
            <a:r>
              <a:rPr lang="en-US" sz="1800" b="1" dirty="0">
                <a:latin typeface="Athanasius" pitchFamily="2" charset="0"/>
              </a:rPr>
              <a:t> </a:t>
            </a:r>
            <a:r>
              <a:rPr lang="en-US" sz="1800" b="1" dirty="0" err="1">
                <a:latin typeface="Athanasius" pitchFamily="2" charset="0"/>
              </a:rPr>
              <a:t>ermeqre</a:t>
            </a:r>
            <a:r>
              <a:rPr lang="en-US" sz="1800" b="1" dirty="0">
                <a:latin typeface="Athanasius" pitchFamily="2" charset="0"/>
              </a:rPr>
              <a:t> '</a:t>
            </a:r>
            <a:r>
              <a:rPr lang="en-US" sz="1800" b="1" dirty="0" err="1">
                <a:latin typeface="Athanasius" pitchFamily="2" charset="0"/>
              </a:rPr>
              <a:t>arok</a:t>
            </a:r>
            <a:r>
              <a:rPr lang="en-US" sz="1800" b="1" dirty="0">
                <a:latin typeface="Athanasius" pitchFamily="2" charset="0"/>
              </a:rPr>
              <a:t>. </a:t>
            </a:r>
            <a:r>
              <a:rPr lang="en-US" sz="1800" b="1" dirty="0" err="1">
                <a:latin typeface="Athanasius" pitchFamily="2" charset="0"/>
              </a:rPr>
              <a:t>Nqof</a:t>
            </a:r>
            <a:r>
              <a:rPr lang="en-US" sz="1800" b="1" dirty="0">
                <a:latin typeface="Athanasius" pitchFamily="2" charset="0"/>
              </a:rPr>
              <a:t> de </a:t>
            </a:r>
            <a:r>
              <a:rPr lang="en-US" sz="1800" b="1" dirty="0" err="1">
                <a:latin typeface="Athanasius" pitchFamily="2" charset="0"/>
              </a:rPr>
              <a:t>nafxw</a:t>
            </a:r>
            <a:r>
              <a:rPr lang="en-US" sz="1800" b="1" dirty="0">
                <a:latin typeface="Athanasius" pitchFamily="2" charset="0"/>
              </a:rPr>
              <a:t> `</a:t>
            </a:r>
            <a:r>
              <a:rPr lang="en-US" sz="1800" b="1" dirty="0" err="1">
                <a:latin typeface="Athanasius" pitchFamily="2" charset="0"/>
              </a:rPr>
              <a:t>ènrwf</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èmpeferou`èw</a:t>
            </a:r>
            <a:r>
              <a:rPr lang="en-US" sz="1800" b="1" dirty="0">
                <a:latin typeface="Athanasius" pitchFamily="2" charset="0"/>
              </a:rPr>
              <a:t> `</a:t>
            </a:r>
            <a:r>
              <a:rPr lang="en-US" sz="1800" b="1" dirty="0" err="1">
                <a:latin typeface="Athanasius" pitchFamily="2" charset="0"/>
              </a:rPr>
              <a:t>èn`è</a:t>
            </a:r>
            <a:r>
              <a:rPr lang="en-US" sz="1800" b="1" dirty="0">
                <a:latin typeface="Athanasius" pitchFamily="2" charset="0"/>
              </a:rPr>
              <a:t>\li &gt; </a:t>
            </a:r>
            <a:r>
              <a:rPr lang="en-US" sz="1800" b="1" dirty="0" err="1">
                <a:latin typeface="Athanasius" pitchFamily="2" charset="0"/>
              </a:rPr>
              <a:t>palin</a:t>
            </a:r>
            <a:r>
              <a:rPr lang="en-US" sz="1800" b="1" dirty="0">
                <a:latin typeface="Athanasius" pitchFamily="2" charset="0"/>
              </a:rPr>
              <a:t> `</a:t>
            </a:r>
            <a:r>
              <a:rPr lang="en-US" sz="1800" b="1" dirty="0" err="1">
                <a:latin typeface="Athanasius" pitchFamily="2" charset="0"/>
              </a:rPr>
              <a:t>èa</a:t>
            </a:r>
            <a:r>
              <a:rPr lang="en-US" sz="1800" b="1" dirty="0">
                <a:latin typeface="Athanasius" pitchFamily="2" charset="0"/>
              </a:rPr>
              <a:t> </a:t>
            </a:r>
            <a:r>
              <a:rPr lang="en-US" sz="1800" b="1" dirty="0" err="1">
                <a:latin typeface="Athanasius" pitchFamily="2" charset="0"/>
              </a:rPr>
              <a:t>piarxh`èereuc</a:t>
            </a:r>
            <a:r>
              <a:rPr lang="en-US" sz="1800" b="1" dirty="0">
                <a:latin typeface="Athanasius" pitchFamily="2" charset="0"/>
              </a:rPr>
              <a:t> ]</a:t>
            </a:r>
            <a:r>
              <a:rPr lang="en-US" sz="1800" b="1" dirty="0" err="1">
                <a:latin typeface="Athanasius" pitchFamily="2" charset="0"/>
              </a:rPr>
              <a:t>enf</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a:t>
            </a:r>
            <a:r>
              <a:rPr lang="en-US" sz="1800" b="1" dirty="0" err="1">
                <a:latin typeface="Athanasius" pitchFamily="2" charset="0"/>
              </a:rPr>
              <a:t>èp</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èmvhet`ècmarwout</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de </a:t>
            </a:r>
            <a:r>
              <a:rPr lang="en-US" sz="1800" b="1" dirty="0" err="1">
                <a:latin typeface="Athanasius" pitchFamily="2" charset="0"/>
              </a:rPr>
              <a:t>pejaf</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èanok</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èereten`èenau</a:t>
            </a:r>
            <a:r>
              <a:rPr lang="en-US" sz="1800" b="1" dirty="0">
                <a:latin typeface="Athanasius" pitchFamily="2" charset="0"/>
              </a:rPr>
              <a:t> `</a:t>
            </a:r>
            <a:r>
              <a:rPr lang="en-US" sz="1800" b="1" dirty="0" err="1">
                <a:latin typeface="Athanasius" pitchFamily="2" charset="0"/>
              </a:rPr>
              <a:t>èe`èp</a:t>
            </a:r>
            <a:r>
              <a:rPr lang="en-US" sz="1800" b="1" dirty="0">
                <a:latin typeface="Athanasius" pitchFamily="2" charset="0"/>
              </a:rPr>
              <a:t>]</a:t>
            </a:r>
            <a:r>
              <a:rPr lang="en-US" sz="1800" b="1" dirty="0" err="1">
                <a:latin typeface="Athanasius" pitchFamily="2" charset="0"/>
              </a:rPr>
              <a:t>hri</a:t>
            </a:r>
            <a:r>
              <a:rPr lang="en-US" sz="1800" b="1" dirty="0">
                <a:latin typeface="Athanasius" pitchFamily="2" charset="0"/>
              </a:rPr>
              <a:t> `</a:t>
            </a:r>
            <a:r>
              <a:rPr lang="en-US" sz="1800" b="1" dirty="0" err="1">
                <a:latin typeface="Athanasius" pitchFamily="2" charset="0"/>
              </a:rPr>
              <a:t>èm`èvrwmi</a:t>
            </a:r>
            <a:r>
              <a:rPr lang="en-US" sz="1800" b="1" dirty="0">
                <a:latin typeface="Athanasius" pitchFamily="2" charset="0"/>
              </a:rPr>
              <a:t> </a:t>
            </a:r>
            <a:r>
              <a:rPr lang="en-US" sz="1800" b="1" dirty="0" err="1">
                <a:latin typeface="Athanasius" pitchFamily="2" charset="0"/>
              </a:rPr>
              <a:t>ef</a:t>
            </a:r>
            <a:r>
              <a:rPr lang="en-US" sz="1800" b="1" dirty="0">
                <a:latin typeface="Athanasius" pitchFamily="2" charset="0"/>
              </a:rPr>
              <a:t>\</a:t>
            </a:r>
            <a:r>
              <a:rPr lang="en-US" sz="1800" b="1" dirty="0" err="1">
                <a:latin typeface="Athanasius" pitchFamily="2" charset="0"/>
              </a:rPr>
              <a:t>emci</a:t>
            </a:r>
            <a:r>
              <a:rPr lang="en-US" sz="1800" b="1" dirty="0">
                <a:latin typeface="Athanasius" pitchFamily="2" charset="0"/>
              </a:rPr>
              <a:t> </a:t>
            </a:r>
            <a:r>
              <a:rPr lang="en-US" sz="1800" b="1" dirty="0" err="1">
                <a:latin typeface="Athanasius" pitchFamily="2" charset="0"/>
              </a:rPr>
              <a:t>caou`èinam</a:t>
            </a:r>
            <a:r>
              <a:rPr lang="en-US" sz="1800" b="1" dirty="0">
                <a:latin typeface="Athanasius" pitchFamily="2" charset="0"/>
              </a:rPr>
              <a:t> `</a:t>
            </a:r>
            <a:r>
              <a:rPr lang="en-US" sz="1800" b="1" dirty="0" err="1">
                <a:latin typeface="Athanasius" pitchFamily="2" charset="0"/>
              </a:rPr>
              <a:t>èn;jom</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efnhou</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nishpi</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ètve</a:t>
            </a:r>
            <a:r>
              <a:rPr lang="en-US" sz="1800" b="1" dirty="0">
                <a:latin typeface="Athanasius" pitchFamily="2" charset="0"/>
              </a:rPr>
              <a:t>. </a:t>
            </a:r>
            <a:r>
              <a:rPr lang="en-US" sz="1800" b="1" dirty="0" err="1">
                <a:latin typeface="Athanasius" pitchFamily="2" charset="0"/>
              </a:rPr>
              <a:t>Piarxh`èereuc</a:t>
            </a:r>
            <a:r>
              <a:rPr lang="en-US" sz="1800" b="1" dirty="0">
                <a:latin typeface="Athanasius" pitchFamily="2" charset="0"/>
              </a:rPr>
              <a:t> </a:t>
            </a:r>
            <a:r>
              <a:rPr lang="en-US" sz="1800" b="1" dirty="0" err="1">
                <a:latin typeface="Athanasius" pitchFamily="2" charset="0"/>
              </a:rPr>
              <a:t>afve</a:t>
            </a:r>
            <a:r>
              <a:rPr lang="en-US" sz="1800" b="1" dirty="0">
                <a:latin typeface="Athanasius" pitchFamily="2" charset="0"/>
              </a:rPr>
              <a:t>' `</a:t>
            </a:r>
            <a:r>
              <a:rPr lang="en-US" sz="1800" b="1" dirty="0" err="1">
                <a:latin typeface="Athanasius" pitchFamily="2" charset="0"/>
              </a:rPr>
              <a:t>ènnef</a:t>
            </a:r>
            <a:r>
              <a:rPr lang="en-US" sz="1800" b="1" dirty="0">
                <a:latin typeface="Athanasius" pitchFamily="2" charset="0"/>
              </a:rPr>
              <a:t>\</a:t>
            </a:r>
            <a:r>
              <a:rPr lang="en-US" sz="1800" b="1" dirty="0" err="1">
                <a:latin typeface="Athanasius" pitchFamily="2" charset="0"/>
              </a:rPr>
              <a:t>bwc</a:t>
            </a:r>
            <a:r>
              <a:rPr lang="en-US" sz="1800" b="1" dirty="0">
                <a:latin typeface="Athanasius" pitchFamily="2" charset="0"/>
              </a:rPr>
              <a:t> </a:t>
            </a:r>
            <a:r>
              <a:rPr lang="en-US" sz="1800" b="1" dirty="0" err="1">
                <a:latin typeface="Athanasius" pitchFamily="2" charset="0"/>
              </a:rPr>
              <a:t>pejaf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ouon</a:t>
            </a:r>
            <a:r>
              <a:rPr lang="en-US" sz="1800" b="1" dirty="0">
                <a:latin typeface="Athanasius" pitchFamily="2" charset="0"/>
              </a:rPr>
              <a:t> `</a:t>
            </a:r>
            <a:r>
              <a:rPr lang="en-US" sz="1800" b="1" dirty="0" err="1">
                <a:latin typeface="Athanasius" pitchFamily="2" charset="0"/>
              </a:rPr>
              <a:t>èntetenerxri`èa</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èmmeqre</a:t>
            </a:r>
            <a:r>
              <a:rPr lang="en-US" sz="1800" b="1" dirty="0">
                <a:latin typeface="Athanasius" pitchFamily="2" charset="0"/>
              </a:rPr>
              <a:t>. </a:t>
            </a:r>
            <a:r>
              <a:rPr lang="en-US" sz="1800" b="1" dirty="0" err="1">
                <a:latin typeface="Athanasius" pitchFamily="2" charset="0"/>
              </a:rPr>
              <a:t>Atetencwtem</a:t>
            </a:r>
            <a:r>
              <a:rPr lang="en-US" sz="1800" b="1" dirty="0">
                <a:latin typeface="Athanasius" pitchFamily="2" charset="0"/>
              </a:rPr>
              <a:t> `</a:t>
            </a:r>
            <a:r>
              <a:rPr lang="en-US" sz="1800" b="1" dirty="0" err="1">
                <a:latin typeface="Athanasius" pitchFamily="2" charset="0"/>
              </a:rPr>
              <a:t>èepijeou`èa</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eqouwn</a:t>
            </a:r>
            <a:r>
              <a:rPr lang="en-US" sz="1800" b="1" dirty="0">
                <a:latin typeface="Athanasius" pitchFamily="2" charset="0"/>
              </a:rPr>
              <a:t>\ </a:t>
            </a:r>
            <a:r>
              <a:rPr lang="en-US" sz="1800" b="1" dirty="0" err="1">
                <a:latin typeface="Athanasius" pitchFamily="2" charset="0"/>
              </a:rPr>
              <a:t>nwten</a:t>
            </a:r>
            <a:r>
              <a:rPr lang="en-US" sz="1800" b="1" dirty="0">
                <a:latin typeface="Athanasius" pitchFamily="2" charset="0"/>
              </a:rPr>
              <a:t> &gt; `</a:t>
            </a:r>
            <a:r>
              <a:rPr lang="en-US" sz="1800" b="1" dirty="0" err="1">
                <a:latin typeface="Athanasius" pitchFamily="2" charset="0"/>
              </a:rPr>
              <a:t>ènqwou</a:t>
            </a:r>
            <a:r>
              <a:rPr lang="en-US" sz="1800" b="1" dirty="0">
                <a:latin typeface="Athanasius" pitchFamily="2" charset="0"/>
              </a:rPr>
              <a:t> de </a:t>
            </a:r>
            <a:r>
              <a:rPr lang="en-US" sz="1800" b="1" dirty="0" err="1">
                <a:latin typeface="Athanasius" pitchFamily="2" charset="0"/>
              </a:rPr>
              <a:t>throu</a:t>
            </a:r>
            <a:r>
              <a:rPr lang="en-US" sz="1800" b="1" dirty="0">
                <a:latin typeface="Athanasius" pitchFamily="2" charset="0"/>
              </a:rPr>
              <a:t> </a:t>
            </a:r>
            <a:r>
              <a:rPr lang="en-US" sz="1800" b="1" dirty="0" err="1">
                <a:latin typeface="Athanasius" pitchFamily="2" charset="0"/>
              </a:rPr>
              <a:t>auerkatakrinin</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èfoi</a:t>
            </a:r>
            <a:r>
              <a:rPr lang="en-US" sz="1800" b="1" dirty="0">
                <a:latin typeface="Athanasius" pitchFamily="2" charset="0"/>
              </a:rPr>
              <a:t> `</a:t>
            </a:r>
            <a:r>
              <a:rPr lang="en-US" sz="1800" b="1" dirty="0" err="1">
                <a:latin typeface="Athanasius" pitchFamily="2" charset="0"/>
              </a:rPr>
              <a:t>èn`èenoxoc</a:t>
            </a:r>
            <a:r>
              <a:rPr lang="en-US" sz="1800" b="1" dirty="0">
                <a:latin typeface="Athanasius" pitchFamily="2" charset="0"/>
              </a:rPr>
              <a:t> `</a:t>
            </a:r>
            <a:r>
              <a:rPr lang="en-US" sz="1800" b="1" dirty="0" err="1">
                <a:latin typeface="Athanasius" pitchFamily="2" charset="0"/>
              </a:rPr>
              <a:t>èe`èvmou</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èetauer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anouon</a:t>
            </a:r>
            <a:r>
              <a:rPr lang="en-US" sz="1800" b="1" dirty="0">
                <a:latin typeface="Athanasius" pitchFamily="2" charset="0"/>
              </a:rPr>
              <a:t> `</a:t>
            </a:r>
            <a:r>
              <a:rPr lang="en-US" sz="1800" b="1" dirty="0" err="1">
                <a:latin typeface="Athanasius" pitchFamily="2" charset="0"/>
              </a:rPr>
              <a:t>èe</a:t>
            </a:r>
            <a:r>
              <a:rPr lang="en-US" sz="1800" b="1" dirty="0">
                <a:latin typeface="Athanasius" pitchFamily="2" charset="0"/>
              </a:rPr>
              <a:t>\</a:t>
            </a:r>
            <a:r>
              <a:rPr lang="en-US" sz="1800" b="1" dirty="0" err="1">
                <a:latin typeface="Athanasius" pitchFamily="2" charset="0"/>
              </a:rPr>
              <a:t>iqaf</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`è\</a:t>
            </a:r>
            <a:r>
              <a:rPr lang="en-US" sz="1800" b="1" dirty="0" err="1">
                <a:latin typeface="Athanasius" pitchFamily="2" charset="0"/>
              </a:rPr>
              <a:t>raf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a:t>
            </a:r>
            <a:r>
              <a:rPr lang="en-US" sz="1800" b="1" dirty="0">
                <a:latin typeface="Athanasius" pitchFamily="2" charset="0"/>
              </a:rPr>
              <a:t>\</a:t>
            </a:r>
            <a:r>
              <a:rPr lang="en-US" sz="1800" b="1" dirty="0" err="1">
                <a:latin typeface="Athanasius" pitchFamily="2" charset="0"/>
              </a:rPr>
              <a:t>wbc</a:t>
            </a:r>
            <a:r>
              <a:rPr lang="en-US" sz="1800" b="1" dirty="0">
                <a:latin typeface="Athanasius" pitchFamily="2" charset="0"/>
              </a:rPr>
              <a:t> `</a:t>
            </a:r>
            <a:r>
              <a:rPr lang="en-US" sz="1800" b="1" dirty="0" err="1">
                <a:latin typeface="Athanasius" pitchFamily="2" charset="0"/>
              </a:rPr>
              <a:t>èmpef</a:t>
            </a:r>
            <a:r>
              <a:rPr lang="en-US" sz="1800" b="1" dirty="0">
                <a:latin typeface="Athanasius" pitchFamily="2" charset="0"/>
              </a:rPr>
              <a:t>\o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èe;ke</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èejoc</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èariprovhteuin</a:t>
            </a:r>
            <a:r>
              <a:rPr lang="en-US" sz="1800" b="1" dirty="0">
                <a:latin typeface="Athanasius" pitchFamily="2" charset="0"/>
              </a:rPr>
              <a:t> nan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nim</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èetaf</a:t>
            </a:r>
            <a:r>
              <a:rPr lang="en-US" sz="1800" b="1" dirty="0">
                <a:latin typeface="Athanasius" pitchFamily="2" charset="0"/>
              </a:rPr>
              <a:t>\</a:t>
            </a:r>
            <a:r>
              <a:rPr lang="en-US" sz="1800" b="1" dirty="0" err="1">
                <a:latin typeface="Athanasius" pitchFamily="2" charset="0"/>
              </a:rPr>
              <a:t>iou`èi</a:t>
            </a:r>
            <a:r>
              <a:rPr lang="en-US" sz="1800" b="1" dirty="0">
                <a:latin typeface="Athanasius" pitchFamily="2" charset="0"/>
              </a:rPr>
              <a:t> `</a:t>
            </a:r>
            <a:r>
              <a:rPr lang="en-US" sz="1800" b="1" dirty="0" err="1">
                <a:latin typeface="Athanasius" pitchFamily="2" charset="0"/>
              </a:rPr>
              <a:t>èerok</a:t>
            </a:r>
            <a:r>
              <a:rPr lang="en-US" sz="1800" b="1" dirty="0">
                <a:latin typeface="Athanasius" pitchFamily="2" charset="0"/>
              </a:rPr>
              <a:t> ;</a:t>
            </a:r>
            <a:r>
              <a:rPr lang="en-US" sz="1800" b="1" dirty="0" err="1">
                <a:latin typeface="Athanasius" pitchFamily="2" charset="0"/>
              </a:rPr>
              <a:t>nou</a:t>
            </a:r>
            <a:r>
              <a:rPr lang="en-US" sz="1800" b="1" dirty="0">
                <a:latin typeface="Athanasius" pitchFamily="2" charset="0"/>
              </a:rPr>
              <a:t> </a:t>
            </a:r>
            <a:r>
              <a:rPr lang="en-US" sz="1800" b="1" dirty="0" err="1">
                <a:latin typeface="Athanasius" pitchFamily="2" charset="0"/>
              </a:rPr>
              <a:t>Pxc</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ni</a:t>
            </a:r>
            <a:r>
              <a:rPr lang="en-US" sz="1800" b="1" dirty="0">
                <a:latin typeface="Athanasius" pitchFamily="2" charset="0"/>
              </a:rPr>
              <a:t>\</a:t>
            </a:r>
            <a:r>
              <a:rPr lang="en-US" sz="1800" b="1" dirty="0" err="1">
                <a:latin typeface="Athanasius" pitchFamily="2" charset="0"/>
              </a:rPr>
              <a:t>uperethc</a:t>
            </a:r>
            <a:r>
              <a:rPr lang="en-US" sz="1800" b="1" dirty="0">
                <a:latin typeface="Athanasius" pitchFamily="2" charset="0"/>
              </a:rPr>
              <a:t> </a:t>
            </a:r>
            <a:r>
              <a:rPr lang="en-US" sz="1800" b="1" dirty="0" err="1">
                <a:latin typeface="Athanasius" pitchFamily="2" charset="0"/>
              </a:rPr>
              <a:t>ausitf</a:t>
            </a:r>
            <a:r>
              <a:rPr lang="en-US" sz="1800" b="1" dirty="0">
                <a:latin typeface="Athanasius" pitchFamily="2" charset="0"/>
              </a:rPr>
              <a:t>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an`èalwj</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èere</a:t>
            </a:r>
            <a:r>
              <a:rPr lang="en-US" sz="1800" b="1" dirty="0">
                <a:latin typeface="Athanasius" pitchFamily="2" charset="0"/>
              </a:rPr>
              <a:t> </a:t>
            </a:r>
            <a:r>
              <a:rPr lang="en-US" sz="1800" b="1" dirty="0" err="1">
                <a:latin typeface="Athanasius" pitchFamily="2" charset="0"/>
              </a:rPr>
              <a:t>Petroc</a:t>
            </a:r>
            <a:r>
              <a:rPr lang="en-US" sz="1800" b="1" dirty="0">
                <a:latin typeface="Athanasius" pitchFamily="2" charset="0"/>
              </a:rPr>
              <a:t> `</a:t>
            </a:r>
            <a:r>
              <a:rPr lang="en-US" sz="1800" b="1" dirty="0" err="1">
                <a:latin typeface="Athanasius" pitchFamily="2" charset="0"/>
              </a:rPr>
              <a:t>èn`è'rhi</a:t>
            </a:r>
            <a:r>
              <a:rPr lang="en-US" sz="1800" b="1" dirty="0">
                <a:latin typeface="Athanasius" pitchFamily="2" charset="0"/>
              </a:rPr>
              <a:t> '</a:t>
            </a:r>
            <a:r>
              <a:rPr lang="en-US" sz="1800" b="1" dirty="0" err="1">
                <a:latin typeface="Athanasius" pitchFamily="2" charset="0"/>
              </a:rPr>
              <a:t>en</a:t>
            </a:r>
            <a:r>
              <a:rPr lang="en-US" sz="1800" b="1" dirty="0">
                <a:latin typeface="Athanasius" pitchFamily="2" charset="0"/>
              </a:rPr>
              <a:t> ;</a:t>
            </a:r>
            <a:r>
              <a:rPr lang="en-US" sz="1800" b="1" dirty="0" err="1">
                <a:latin typeface="Athanasius" pitchFamily="2" charset="0"/>
              </a:rPr>
              <a:t>aulh</a:t>
            </a:r>
            <a:r>
              <a:rPr lang="en-US" sz="1800" b="1" dirty="0">
                <a:latin typeface="Athanasius" pitchFamily="2" charset="0"/>
              </a:rPr>
              <a:t> &gt; </a:t>
            </a:r>
            <a:r>
              <a:rPr lang="en-US" sz="1800" b="1" dirty="0" err="1">
                <a:latin typeface="Athanasius" pitchFamily="2" charset="0"/>
              </a:rPr>
              <a:t>ac`èi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ou`èi</a:t>
            </a:r>
            <a:r>
              <a:rPr lang="en-US" sz="1800" b="1" dirty="0">
                <a:latin typeface="Athanasius" pitchFamily="2" charset="0"/>
              </a:rPr>
              <a:t> `</a:t>
            </a:r>
            <a:r>
              <a:rPr lang="en-US" sz="1800" b="1" dirty="0" err="1">
                <a:latin typeface="Athanasius" pitchFamily="2" charset="0"/>
              </a:rPr>
              <a:t>ènnibwki</a:t>
            </a:r>
            <a:r>
              <a:rPr lang="en-US" sz="1800" b="1" dirty="0">
                <a:latin typeface="Athanasius" pitchFamily="2" charset="0"/>
              </a:rPr>
              <a:t> `</a:t>
            </a:r>
            <a:r>
              <a:rPr lang="en-US" sz="1800" b="1" dirty="0" err="1">
                <a:latin typeface="Athanasius" pitchFamily="2" charset="0"/>
              </a:rPr>
              <a:t>ènte</a:t>
            </a:r>
            <a:r>
              <a:rPr lang="en-US" sz="1800" b="1" dirty="0">
                <a:latin typeface="Athanasius" pitchFamily="2" charset="0"/>
              </a:rPr>
              <a:t> </a:t>
            </a:r>
            <a:r>
              <a:rPr lang="en-US" sz="1800" b="1" dirty="0" err="1">
                <a:latin typeface="Athanasius" pitchFamily="2" charset="0"/>
              </a:rPr>
              <a:t>piarxh`èereuc</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eta`ècnau</a:t>
            </a:r>
            <a:r>
              <a:rPr lang="en-US" sz="1800" b="1" dirty="0">
                <a:latin typeface="Athanasius" pitchFamily="2" charset="0"/>
              </a:rPr>
              <a:t> `</a:t>
            </a:r>
            <a:r>
              <a:rPr lang="en-US" sz="1800" b="1" dirty="0" err="1">
                <a:latin typeface="Athanasius" pitchFamily="2" charset="0"/>
              </a:rPr>
              <a:t>èePetroc</a:t>
            </a:r>
            <a:r>
              <a:rPr lang="en-US" sz="1800" b="1" dirty="0">
                <a:latin typeface="Athanasius" pitchFamily="2" charset="0"/>
              </a:rPr>
              <a:t> </a:t>
            </a:r>
            <a:r>
              <a:rPr lang="en-US" sz="1800" b="1" dirty="0" err="1">
                <a:latin typeface="Athanasius" pitchFamily="2" charset="0"/>
              </a:rPr>
              <a:t>ef`èt`è'mo</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èetacjou</a:t>
            </a:r>
            <a:r>
              <a:rPr lang="en-US" sz="1800" b="1" dirty="0">
                <a:latin typeface="Athanasius" pitchFamily="2" charset="0"/>
              </a:rPr>
              <a:t>]t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pejac</a:t>
            </a:r>
            <a:r>
              <a:rPr lang="en-US" sz="1800" b="1" dirty="0">
                <a:latin typeface="Athanasius" pitchFamily="2" charset="0"/>
              </a:rPr>
              <a:t> </a:t>
            </a:r>
            <a:r>
              <a:rPr lang="en-US" sz="1800" b="1" dirty="0" err="1">
                <a:latin typeface="Athanasius" pitchFamily="2" charset="0"/>
              </a:rPr>
              <a:t>naf</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wk</a:t>
            </a:r>
            <a:r>
              <a:rPr lang="en-US" sz="1800" b="1" dirty="0">
                <a:latin typeface="Athanasius" pitchFamily="2" charset="0"/>
              </a:rPr>
              <a:t> </a:t>
            </a:r>
            <a:r>
              <a:rPr lang="en-US" sz="1800" b="1" dirty="0" err="1">
                <a:latin typeface="Athanasius" pitchFamily="2" charset="0"/>
              </a:rPr>
              <a:t>nakxh</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a:t>
            </a:r>
            <a:r>
              <a:rPr lang="en-US" sz="1800" b="1" dirty="0" err="1">
                <a:latin typeface="Athanasius" pitchFamily="2" charset="0"/>
              </a:rPr>
              <a:t>Pinazwreoc</a:t>
            </a:r>
            <a:r>
              <a:rPr lang="en-US" sz="1800" b="1" dirty="0">
                <a:latin typeface="Athanasius" pitchFamily="2" charset="0"/>
              </a:rPr>
              <a:t>. </a:t>
            </a:r>
            <a:r>
              <a:rPr lang="en-US" sz="1800" b="1" dirty="0" err="1">
                <a:latin typeface="Athanasius" pitchFamily="2" charset="0"/>
              </a:rPr>
              <a:t>Nqof</a:t>
            </a:r>
            <a:r>
              <a:rPr lang="en-US" sz="1800" b="1" dirty="0">
                <a:latin typeface="Athanasius" pitchFamily="2" charset="0"/>
              </a:rPr>
              <a:t> de </a:t>
            </a:r>
            <a:r>
              <a:rPr lang="en-US" sz="1800" b="1" dirty="0" err="1">
                <a:latin typeface="Athanasius" pitchFamily="2" charset="0"/>
              </a:rPr>
              <a:t>afjwl</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efjw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oude</a:t>
            </a:r>
            <a:r>
              <a:rPr lang="en-US" sz="1800" b="1" dirty="0">
                <a:latin typeface="Athanasius" pitchFamily="2" charset="0"/>
              </a:rPr>
              <a:t> ;`</a:t>
            </a:r>
            <a:r>
              <a:rPr lang="en-US" sz="1800" b="1" dirty="0" err="1">
                <a:latin typeface="Athanasius" pitchFamily="2" charset="0"/>
              </a:rPr>
              <a:t>èemi</a:t>
            </a:r>
            <a:r>
              <a:rPr lang="en-US" sz="1800" b="1" dirty="0">
                <a:latin typeface="Athanasius" pitchFamily="2" charset="0"/>
              </a:rPr>
              <a:t> an </a:t>
            </a:r>
            <a:r>
              <a:rPr lang="en-US" sz="1800" b="1" dirty="0" err="1">
                <a:latin typeface="Athanasius" pitchFamily="2" charset="0"/>
              </a:rPr>
              <a:t>oude</a:t>
            </a:r>
            <a:r>
              <a:rPr lang="en-US" sz="1800" b="1" dirty="0">
                <a:latin typeface="Athanasius" pitchFamily="2" charset="0"/>
              </a:rPr>
              <a:t> ;</a:t>
            </a:r>
            <a:r>
              <a:rPr lang="en-US" sz="1800" b="1" dirty="0" err="1">
                <a:latin typeface="Athanasius" pitchFamily="2" charset="0"/>
              </a:rPr>
              <a:t>cwoun</a:t>
            </a:r>
            <a:r>
              <a:rPr lang="en-US" sz="1800" b="1" dirty="0">
                <a:latin typeface="Athanasius" pitchFamily="2" charset="0"/>
              </a:rPr>
              <a:t> an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ènqo</a:t>
            </a:r>
            <a:r>
              <a:rPr lang="en-US" sz="1800" b="1" dirty="0">
                <a:latin typeface="Athanasius" pitchFamily="2" charset="0"/>
              </a:rPr>
              <a:t> </a:t>
            </a:r>
            <a:r>
              <a:rPr lang="en-US" sz="1800" b="1" dirty="0" err="1">
                <a:latin typeface="Athanasius" pitchFamily="2" charset="0"/>
              </a:rPr>
              <a:t>petejw</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af`èi</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èepima</a:t>
            </a:r>
            <a:r>
              <a:rPr lang="en-US" sz="1800" b="1" dirty="0">
                <a:latin typeface="Athanasius" pitchFamily="2" charset="0"/>
              </a:rPr>
              <a:t> </a:t>
            </a:r>
            <a:r>
              <a:rPr lang="en-US" sz="1800" b="1" dirty="0" err="1">
                <a:latin typeface="Athanasius" pitchFamily="2" charset="0"/>
              </a:rPr>
              <a:t>etcabol</a:t>
            </a:r>
            <a:r>
              <a:rPr lang="en-US" sz="1800" b="1" dirty="0">
                <a:latin typeface="Athanasius" pitchFamily="2" charset="0"/>
              </a:rPr>
              <a:t> `</a:t>
            </a:r>
            <a:r>
              <a:rPr lang="en-US" sz="1800" b="1" dirty="0" err="1">
                <a:latin typeface="Athanasius" pitchFamily="2" charset="0"/>
              </a:rPr>
              <a:t>èn;aulh</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afmou</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pi`èalektwr</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èeta`ècnau</a:t>
            </a:r>
            <a:r>
              <a:rPr lang="en-US" sz="1800" b="1" dirty="0">
                <a:latin typeface="Athanasius" pitchFamily="2" charset="0"/>
              </a:rPr>
              <a:t> `</a:t>
            </a:r>
            <a:r>
              <a:rPr lang="en-US" sz="1800" b="1" dirty="0" err="1">
                <a:latin typeface="Athanasius" pitchFamily="2" charset="0"/>
              </a:rPr>
              <a:t>èerof</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kebwki</a:t>
            </a:r>
            <a:r>
              <a:rPr lang="en-US" sz="1800" b="1" dirty="0">
                <a:latin typeface="Athanasius" pitchFamily="2" charset="0"/>
              </a:rPr>
              <a:t> </a:t>
            </a:r>
            <a:r>
              <a:rPr lang="en-US" sz="1800" b="1" dirty="0" err="1">
                <a:latin typeface="Athanasius" pitchFamily="2" charset="0"/>
              </a:rPr>
              <a:t>pejac</a:t>
            </a:r>
            <a:r>
              <a:rPr lang="en-US" sz="1800" b="1" dirty="0">
                <a:latin typeface="Athanasius" pitchFamily="2" charset="0"/>
              </a:rPr>
              <a:t> `</a:t>
            </a:r>
            <a:r>
              <a:rPr lang="en-US" sz="1800" b="1" dirty="0" err="1">
                <a:latin typeface="Athanasius" pitchFamily="2" charset="0"/>
              </a:rPr>
              <a:t>ènnhet`èo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èeratou</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vai</a:t>
            </a:r>
            <a:r>
              <a:rPr lang="en-US" sz="1800" b="1" dirty="0">
                <a:latin typeface="Athanasius" pitchFamily="2" charset="0"/>
              </a:rPr>
              <a:t> </a:t>
            </a:r>
            <a:r>
              <a:rPr lang="en-US" sz="1800" b="1" dirty="0" err="1">
                <a:latin typeface="Athanasius" pitchFamily="2" charset="0"/>
              </a:rPr>
              <a:t>ou`èebol</a:t>
            </a:r>
            <a:r>
              <a:rPr lang="en-US" sz="1800" b="1" dirty="0">
                <a:latin typeface="Athanasius" pitchFamily="2" charset="0"/>
              </a:rPr>
              <a:t> `</a:t>
            </a:r>
            <a:r>
              <a:rPr lang="en-US" sz="1800" b="1" dirty="0" err="1">
                <a:latin typeface="Athanasius" pitchFamily="2" charset="0"/>
              </a:rPr>
              <a:t>èn'htou</a:t>
            </a:r>
            <a:r>
              <a:rPr lang="en-US" sz="1800" b="1" dirty="0">
                <a:latin typeface="Athanasius" pitchFamily="2" charset="0"/>
              </a:rPr>
              <a:t> </a:t>
            </a:r>
            <a:r>
              <a:rPr lang="en-US" sz="1800" b="1" dirty="0" err="1">
                <a:latin typeface="Athanasius" pitchFamily="2" charset="0"/>
              </a:rPr>
              <a:t>pe</a:t>
            </a:r>
            <a:r>
              <a:rPr lang="en-US" sz="1800" b="1" dirty="0">
                <a:latin typeface="Athanasius" pitchFamily="2" charset="0"/>
              </a:rPr>
              <a:t>. </a:t>
            </a:r>
            <a:r>
              <a:rPr lang="en-US" sz="1800" b="1" dirty="0" err="1">
                <a:latin typeface="Athanasius" pitchFamily="2" charset="0"/>
              </a:rPr>
              <a:t>Nqof</a:t>
            </a:r>
            <a:r>
              <a:rPr lang="en-US" sz="1800" b="1" dirty="0">
                <a:latin typeface="Athanasius" pitchFamily="2" charset="0"/>
              </a:rPr>
              <a:t> de on </a:t>
            </a:r>
            <a:r>
              <a:rPr lang="en-US" sz="1800" b="1" dirty="0" err="1">
                <a:latin typeface="Athanasius" pitchFamily="2" charset="0"/>
              </a:rPr>
              <a:t>afjwl</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menenca</a:t>
            </a:r>
            <a:r>
              <a:rPr lang="en-US" sz="1800" b="1" dirty="0">
                <a:latin typeface="Athanasius" pitchFamily="2" charset="0"/>
              </a:rPr>
              <a:t> </a:t>
            </a:r>
            <a:r>
              <a:rPr lang="en-US" sz="1800" b="1" dirty="0" err="1">
                <a:latin typeface="Athanasius" pitchFamily="2" charset="0"/>
              </a:rPr>
              <a:t>oukouji</a:t>
            </a:r>
            <a:r>
              <a:rPr lang="en-US" sz="1800" b="1" dirty="0">
                <a:latin typeface="Athanasius" pitchFamily="2" charset="0"/>
              </a:rPr>
              <a:t> </a:t>
            </a:r>
            <a:r>
              <a:rPr lang="en-US" sz="1800" b="1" dirty="0" err="1">
                <a:latin typeface="Athanasius" pitchFamily="2" charset="0"/>
              </a:rPr>
              <a:t>palin</a:t>
            </a:r>
            <a:r>
              <a:rPr lang="en-US" sz="1800" b="1" dirty="0">
                <a:latin typeface="Athanasius" pitchFamily="2" charset="0"/>
              </a:rPr>
              <a:t> </a:t>
            </a:r>
            <a:r>
              <a:rPr lang="en-US" sz="1800" b="1" dirty="0" err="1">
                <a:latin typeface="Athanasius" pitchFamily="2" charset="0"/>
              </a:rPr>
              <a:t>nhet`èo</a:t>
            </a:r>
            <a:r>
              <a:rPr lang="en-US" sz="1800" b="1" dirty="0">
                <a:latin typeface="Athanasius" pitchFamily="2" charset="0"/>
              </a:rPr>
              <a:t>\</a:t>
            </a:r>
            <a:r>
              <a:rPr lang="en-US" sz="1800" b="1" dirty="0" err="1">
                <a:latin typeface="Athanasius" pitchFamily="2" charset="0"/>
              </a:rPr>
              <a:t>i</a:t>
            </a:r>
            <a:r>
              <a:rPr lang="en-US" sz="1800" b="1" dirty="0">
                <a:latin typeface="Athanasius" pitchFamily="2" charset="0"/>
              </a:rPr>
              <a:t> `</a:t>
            </a:r>
            <a:r>
              <a:rPr lang="en-US" sz="1800" b="1" dirty="0" err="1">
                <a:latin typeface="Athanasius" pitchFamily="2" charset="0"/>
              </a:rPr>
              <a:t>èeratou</a:t>
            </a:r>
            <a:r>
              <a:rPr lang="en-US" sz="1800" b="1" dirty="0">
                <a:latin typeface="Athanasius" pitchFamily="2" charset="0"/>
              </a:rPr>
              <a:t> </a:t>
            </a:r>
            <a:r>
              <a:rPr lang="en-US" sz="1800" b="1" dirty="0" err="1">
                <a:latin typeface="Athanasius" pitchFamily="2" charset="0"/>
              </a:rPr>
              <a:t>naujw</a:t>
            </a:r>
            <a:r>
              <a:rPr lang="en-US" sz="1800" b="1" dirty="0">
                <a:latin typeface="Athanasius" pitchFamily="2" charset="0"/>
              </a:rPr>
              <a:t> `</a:t>
            </a:r>
            <a:r>
              <a:rPr lang="en-US" sz="1800" b="1" dirty="0" err="1">
                <a:latin typeface="Athanasius" pitchFamily="2" charset="0"/>
              </a:rPr>
              <a:t>èmmoc</a:t>
            </a:r>
            <a:r>
              <a:rPr lang="en-US" sz="1800" b="1" dirty="0">
                <a:latin typeface="Athanasius" pitchFamily="2" charset="0"/>
              </a:rPr>
              <a:t> `</a:t>
            </a:r>
            <a:r>
              <a:rPr lang="en-US" sz="1800" b="1" dirty="0" err="1">
                <a:latin typeface="Athanasius" pitchFamily="2" charset="0"/>
              </a:rPr>
              <a:t>èmPetroc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alhqwc</a:t>
            </a:r>
            <a:r>
              <a:rPr lang="en-US" sz="1800" b="1" dirty="0">
                <a:latin typeface="Athanasius" pitchFamily="2" charset="0"/>
              </a:rPr>
              <a:t>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ou</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èn'htou</a:t>
            </a:r>
            <a:r>
              <a:rPr lang="en-US" sz="1800" b="1" dirty="0">
                <a:latin typeface="Athanasius" pitchFamily="2" charset="0"/>
              </a:rPr>
              <a:t> </a:t>
            </a:r>
            <a:r>
              <a:rPr lang="en-US" sz="1800" b="1" dirty="0" err="1">
                <a:latin typeface="Athanasius" pitchFamily="2" charset="0"/>
              </a:rPr>
              <a:t>ke</a:t>
            </a:r>
            <a:r>
              <a:rPr lang="en-US" sz="1800" b="1" dirty="0">
                <a:latin typeface="Athanasius" pitchFamily="2" charset="0"/>
              </a:rPr>
              <a:t> gar `</a:t>
            </a:r>
            <a:r>
              <a:rPr lang="en-US" sz="1800" b="1" dirty="0" err="1">
                <a:latin typeface="Athanasius" pitchFamily="2" charset="0"/>
              </a:rPr>
              <a:t>ènqok</a:t>
            </a:r>
            <a:r>
              <a:rPr lang="en-US" sz="1800" b="1" dirty="0">
                <a:latin typeface="Athanasius" pitchFamily="2" charset="0"/>
              </a:rPr>
              <a:t> </a:t>
            </a:r>
            <a:r>
              <a:rPr lang="en-US" sz="1800" b="1" dirty="0" err="1">
                <a:latin typeface="Athanasius" pitchFamily="2" charset="0"/>
              </a:rPr>
              <a:t>ouGalileoc</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pekcaji</a:t>
            </a:r>
            <a:r>
              <a:rPr lang="en-US" sz="1800" b="1" dirty="0">
                <a:latin typeface="Athanasius" pitchFamily="2" charset="0"/>
              </a:rPr>
              <a:t> </a:t>
            </a:r>
            <a:r>
              <a:rPr lang="en-US" sz="1800" b="1" dirty="0" err="1">
                <a:latin typeface="Athanasius" pitchFamily="2" charset="0"/>
              </a:rPr>
              <a:t>ef`èoni</a:t>
            </a:r>
            <a:r>
              <a:rPr lang="en-US" sz="1800" b="1" dirty="0">
                <a:latin typeface="Athanasius" pitchFamily="2" charset="0"/>
              </a:rPr>
              <a:t> `</a:t>
            </a:r>
            <a:r>
              <a:rPr lang="en-US" sz="1800" b="1" dirty="0" err="1">
                <a:latin typeface="Athanasius" pitchFamily="2" charset="0"/>
              </a:rPr>
              <a:t>èmpoucaji</a:t>
            </a:r>
            <a:r>
              <a:rPr lang="en-US" sz="1800" b="1" dirty="0">
                <a:latin typeface="Athanasius" pitchFamily="2" charset="0"/>
              </a:rPr>
              <a:t>. </a:t>
            </a:r>
            <a:r>
              <a:rPr lang="en-US" sz="1800" b="1" dirty="0" err="1">
                <a:latin typeface="Athanasius" pitchFamily="2" charset="0"/>
              </a:rPr>
              <a:t>Nqof</a:t>
            </a:r>
            <a:r>
              <a:rPr lang="en-US" sz="1800" b="1" dirty="0">
                <a:latin typeface="Athanasius" pitchFamily="2" charset="0"/>
              </a:rPr>
              <a:t> de </a:t>
            </a:r>
            <a:r>
              <a:rPr lang="en-US" sz="1800" b="1" dirty="0" err="1">
                <a:latin typeface="Athanasius" pitchFamily="2" charset="0"/>
              </a:rPr>
              <a:t>afer</a:t>
            </a:r>
            <a:r>
              <a:rPr lang="en-US" sz="1800" b="1" dirty="0">
                <a:latin typeface="Athanasius" pitchFamily="2" charset="0"/>
              </a:rPr>
              <a:t>\</a:t>
            </a:r>
            <a:r>
              <a:rPr lang="en-US" sz="1800" b="1" dirty="0" err="1">
                <a:latin typeface="Athanasius" pitchFamily="2" charset="0"/>
              </a:rPr>
              <a:t>htc</a:t>
            </a:r>
            <a:r>
              <a:rPr lang="en-US" sz="1800" b="1" dirty="0">
                <a:latin typeface="Athanasius" pitchFamily="2" charset="0"/>
              </a:rPr>
              <a:t> `</a:t>
            </a:r>
            <a:r>
              <a:rPr lang="en-US" sz="1800" b="1" dirty="0" err="1">
                <a:latin typeface="Athanasius" pitchFamily="2" charset="0"/>
              </a:rPr>
              <a:t>èner`èanaqematizin</a:t>
            </a:r>
            <a:r>
              <a:rPr lang="en-US" sz="1800" b="1" dirty="0">
                <a:latin typeface="Athanasius" pitchFamily="2" charset="0"/>
              </a:rPr>
              <a:t> </a:t>
            </a:r>
            <a:r>
              <a:rPr lang="en-US" sz="1800" b="1" dirty="0" err="1">
                <a:latin typeface="Athanasius" pitchFamily="2" charset="0"/>
              </a:rPr>
              <a:t>nem</a:t>
            </a:r>
            <a:r>
              <a:rPr lang="en-US" sz="1800" b="1" dirty="0">
                <a:latin typeface="Athanasius" pitchFamily="2" charset="0"/>
              </a:rPr>
              <a:t> `</a:t>
            </a:r>
            <a:r>
              <a:rPr lang="en-US" sz="1800" b="1" dirty="0" err="1">
                <a:latin typeface="Athanasius" pitchFamily="2" charset="0"/>
              </a:rPr>
              <a:t>èewrk</a:t>
            </a:r>
            <a:r>
              <a:rPr lang="en-US" sz="1800" b="1" dirty="0">
                <a:latin typeface="Athanasius" pitchFamily="2" charset="0"/>
              </a:rPr>
              <a: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cwoun</a:t>
            </a:r>
            <a:r>
              <a:rPr lang="en-US" sz="1800" b="1" dirty="0">
                <a:latin typeface="Athanasius" pitchFamily="2" charset="0"/>
              </a:rPr>
              <a:t> `</a:t>
            </a:r>
            <a:r>
              <a:rPr lang="en-US" sz="1800" b="1" dirty="0" err="1">
                <a:latin typeface="Athanasius" pitchFamily="2" charset="0"/>
              </a:rPr>
              <a:t>èmpairwmi</a:t>
            </a:r>
            <a:r>
              <a:rPr lang="en-US" sz="1800" b="1" dirty="0">
                <a:latin typeface="Athanasius" pitchFamily="2" charset="0"/>
              </a:rPr>
              <a:t> an `</a:t>
            </a:r>
            <a:r>
              <a:rPr lang="en-US" sz="1800" b="1" dirty="0" err="1">
                <a:latin typeface="Athanasius" pitchFamily="2" charset="0"/>
              </a:rPr>
              <a:t>èetetenjw</a:t>
            </a:r>
            <a:r>
              <a:rPr lang="en-US" sz="1800" b="1" dirty="0">
                <a:latin typeface="Athanasius" pitchFamily="2" charset="0"/>
              </a:rPr>
              <a:t> `</a:t>
            </a:r>
            <a:r>
              <a:rPr lang="en-US" sz="1800" b="1" dirty="0" err="1">
                <a:latin typeface="Athanasius" pitchFamily="2" charset="0"/>
              </a:rPr>
              <a:t>èmmof</a:t>
            </a:r>
            <a:r>
              <a:rPr lang="en-US" sz="1800" b="1" dirty="0">
                <a:latin typeface="Athanasius" pitchFamily="2" charset="0"/>
              </a:rPr>
              <a: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èa</a:t>
            </a:r>
            <a:r>
              <a:rPr lang="en-US" sz="1800" b="1" dirty="0">
                <a:latin typeface="Athanasius" pitchFamily="2" charset="0"/>
              </a:rPr>
              <a:t> </a:t>
            </a:r>
            <a:r>
              <a:rPr lang="en-US" sz="1800" b="1" dirty="0" err="1">
                <a:latin typeface="Athanasius" pitchFamily="2" charset="0"/>
              </a:rPr>
              <a:t>ou`èalektwr</a:t>
            </a:r>
            <a:r>
              <a:rPr lang="en-US" sz="1800" b="1" dirty="0">
                <a:latin typeface="Athanasius" pitchFamily="2" charset="0"/>
              </a:rPr>
              <a:t> </a:t>
            </a:r>
            <a:r>
              <a:rPr lang="en-US" sz="1800" b="1" dirty="0" err="1">
                <a:latin typeface="Athanasius" pitchFamily="2" charset="0"/>
              </a:rPr>
              <a:t>mou</a:t>
            </a:r>
            <a:r>
              <a:rPr lang="en-US" sz="1800" b="1" dirty="0">
                <a:latin typeface="Athanasius" pitchFamily="2" charset="0"/>
              </a:rPr>
              <a:t>; `</a:t>
            </a:r>
            <a:r>
              <a:rPr lang="en-US" sz="1800" b="1" dirty="0" err="1">
                <a:latin typeface="Athanasius" pitchFamily="2" charset="0"/>
              </a:rPr>
              <a:t>èm`èvma</a:t>
            </a:r>
            <a:r>
              <a:rPr lang="en-US" sz="1800" b="1" dirty="0">
                <a:latin typeface="Athanasius" pitchFamily="2" charset="0"/>
              </a:rPr>
              <a:t>\ cop `</a:t>
            </a:r>
            <a:r>
              <a:rPr lang="en-US" sz="1800" b="1" dirty="0" err="1">
                <a:latin typeface="Athanasius" pitchFamily="2" charset="0"/>
              </a:rPr>
              <a:t>ècnau</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afer`èvmeu`èi</a:t>
            </a:r>
            <a:r>
              <a:rPr lang="en-US" sz="1800" b="1" dirty="0">
                <a:latin typeface="Athanasius" pitchFamily="2" charset="0"/>
              </a:rPr>
              <a:t> `</a:t>
            </a:r>
            <a:r>
              <a:rPr lang="en-US" sz="1800" b="1" dirty="0" err="1">
                <a:latin typeface="Athanasius" pitchFamily="2" charset="0"/>
              </a:rPr>
              <a:t>ènje</a:t>
            </a:r>
            <a:r>
              <a:rPr lang="en-US" sz="1800" b="1" dirty="0">
                <a:latin typeface="Athanasius" pitchFamily="2" charset="0"/>
              </a:rPr>
              <a:t> </a:t>
            </a:r>
            <a:r>
              <a:rPr lang="en-US" sz="1800" b="1" dirty="0" err="1">
                <a:latin typeface="Athanasius" pitchFamily="2" charset="0"/>
              </a:rPr>
              <a:t>Petroc</a:t>
            </a:r>
            <a:r>
              <a:rPr lang="en-US" sz="1800" b="1" dirty="0">
                <a:latin typeface="Athanasius" pitchFamily="2" charset="0"/>
              </a:rPr>
              <a:t> `</a:t>
            </a:r>
            <a:r>
              <a:rPr lang="en-US" sz="1800" b="1" dirty="0" err="1">
                <a:latin typeface="Athanasius" pitchFamily="2" charset="0"/>
              </a:rPr>
              <a:t>èmpicaji</a:t>
            </a:r>
            <a:r>
              <a:rPr lang="en-US" sz="1800" b="1" dirty="0">
                <a:latin typeface="Athanasius" pitchFamily="2" charset="0"/>
              </a:rPr>
              <a:t> `</a:t>
            </a:r>
            <a:r>
              <a:rPr lang="en-US" sz="1800" b="1" dirty="0" err="1">
                <a:latin typeface="Athanasius" pitchFamily="2" charset="0"/>
              </a:rPr>
              <a:t>èm`èvrh</a:t>
            </a:r>
            <a:r>
              <a:rPr lang="en-US" sz="1800" b="1" dirty="0">
                <a:latin typeface="Athanasius" pitchFamily="2" charset="0"/>
              </a:rPr>
              <a:t>; `</a:t>
            </a:r>
            <a:r>
              <a:rPr lang="en-US" sz="1800" b="1" dirty="0" err="1">
                <a:latin typeface="Athanasius" pitchFamily="2" charset="0"/>
              </a:rPr>
              <a:t>èetafjoc</a:t>
            </a:r>
            <a:r>
              <a:rPr lang="en-US" sz="1800" b="1" dirty="0">
                <a:latin typeface="Athanasius" pitchFamily="2" charset="0"/>
              </a:rPr>
              <a:t> </a:t>
            </a:r>
            <a:r>
              <a:rPr lang="en-US" sz="1800" b="1" dirty="0" err="1">
                <a:latin typeface="Athanasius" pitchFamily="2" charset="0"/>
              </a:rPr>
              <a:t>naf`è</a:t>
            </a:r>
            <a:r>
              <a:rPr lang="en-US" sz="1800" b="1" dirty="0">
                <a:latin typeface="Athanasius" pitchFamily="2" charset="0"/>
              </a:rPr>
              <a:t> </a:t>
            </a:r>
            <a:r>
              <a:rPr lang="en-US" sz="1800" b="1" dirty="0" err="1">
                <a:latin typeface="Athanasius" pitchFamily="2" charset="0"/>
              </a:rPr>
              <a:t>nje</a:t>
            </a:r>
            <a:r>
              <a:rPr lang="en-US" sz="1800" b="1" dirty="0">
                <a:latin typeface="Athanasius" pitchFamily="2" charset="0"/>
              </a:rPr>
              <a:t> </a:t>
            </a:r>
            <a:r>
              <a:rPr lang="en-US" sz="1800" b="1" dirty="0" err="1">
                <a:latin typeface="Athanasius" pitchFamily="2" charset="0"/>
              </a:rPr>
              <a:t>Ihc</a:t>
            </a:r>
            <a:r>
              <a:rPr lang="en-US" sz="1800" b="1" dirty="0">
                <a:latin typeface="Athanasius" pitchFamily="2" charset="0"/>
              </a:rPr>
              <a:t>? &gt; </a:t>
            </a:r>
            <a:r>
              <a:rPr lang="en-US" sz="1800" b="1" dirty="0" err="1">
                <a:latin typeface="Athanasius" pitchFamily="2" charset="0"/>
              </a:rPr>
              <a:t>je</a:t>
            </a:r>
            <a:r>
              <a:rPr lang="en-US" sz="1800" b="1" dirty="0">
                <a:latin typeface="Athanasius" pitchFamily="2" charset="0"/>
              </a:rPr>
              <a:t> `</a:t>
            </a:r>
            <a:r>
              <a:rPr lang="en-US" sz="1800" b="1" dirty="0" err="1">
                <a:latin typeface="Athanasius" pitchFamily="2" charset="0"/>
              </a:rPr>
              <a:t>èmpate</a:t>
            </a:r>
            <a:r>
              <a:rPr lang="en-US" sz="1800" b="1" dirty="0">
                <a:latin typeface="Athanasius" pitchFamily="2" charset="0"/>
              </a:rPr>
              <a:t> </a:t>
            </a:r>
            <a:r>
              <a:rPr lang="en-US" sz="1800" b="1" dirty="0" err="1">
                <a:latin typeface="Athanasius" pitchFamily="2" charset="0"/>
              </a:rPr>
              <a:t>ou`èalektwr</a:t>
            </a:r>
            <a:r>
              <a:rPr lang="en-US" sz="1800" b="1" dirty="0">
                <a:latin typeface="Athanasius" pitchFamily="2" charset="0"/>
              </a:rPr>
              <a:t> </a:t>
            </a:r>
            <a:r>
              <a:rPr lang="en-US" sz="1800" b="1" dirty="0" err="1">
                <a:latin typeface="Athanasius" pitchFamily="2" charset="0"/>
              </a:rPr>
              <a:t>mou</a:t>
            </a:r>
            <a:r>
              <a:rPr lang="en-US" sz="1800" b="1" dirty="0">
                <a:latin typeface="Athanasius" pitchFamily="2" charset="0"/>
              </a:rPr>
              <a:t>; `</a:t>
            </a:r>
            <a:r>
              <a:rPr lang="en-US" sz="1800" b="1" dirty="0" err="1">
                <a:latin typeface="Athanasius" pitchFamily="2" charset="0"/>
              </a:rPr>
              <a:t>èncop</a:t>
            </a:r>
            <a:r>
              <a:rPr lang="en-US" sz="1800" b="1" dirty="0">
                <a:latin typeface="Athanasius" pitchFamily="2" charset="0"/>
              </a:rPr>
              <a:t> `</a:t>
            </a:r>
            <a:r>
              <a:rPr lang="en-US" sz="1800" b="1" dirty="0" err="1">
                <a:latin typeface="Athanasius" pitchFamily="2" charset="0"/>
              </a:rPr>
              <a:t>ècnau</a:t>
            </a:r>
            <a:r>
              <a:rPr lang="en-US" sz="1800" b="1" dirty="0">
                <a:latin typeface="Athanasius" pitchFamily="2" charset="0"/>
              </a:rPr>
              <a:t> `</a:t>
            </a:r>
            <a:r>
              <a:rPr lang="en-US" sz="1800" b="1" dirty="0" err="1">
                <a:latin typeface="Athanasius" pitchFamily="2" charset="0"/>
              </a:rPr>
              <a:t>èxnajolt</a:t>
            </a:r>
            <a:r>
              <a:rPr lang="en-US" sz="1800" b="1" dirty="0">
                <a:latin typeface="Athanasius" pitchFamily="2" charset="0"/>
              </a:rPr>
              <a:t> `</a:t>
            </a:r>
            <a:r>
              <a:rPr lang="en-US" sz="1800" b="1" dirty="0" err="1">
                <a:latin typeface="Athanasius" pitchFamily="2" charset="0"/>
              </a:rPr>
              <a:t>èebol</a:t>
            </a:r>
            <a:r>
              <a:rPr lang="en-US" sz="1800" b="1" dirty="0">
                <a:latin typeface="Athanasius" pitchFamily="2" charset="0"/>
              </a:rPr>
              <a:t> `</a:t>
            </a:r>
            <a:r>
              <a:rPr lang="en-US" sz="1800" b="1" dirty="0" err="1">
                <a:latin typeface="Athanasius" pitchFamily="2" charset="0"/>
              </a:rPr>
              <a:t>èn</a:t>
            </a:r>
            <a:r>
              <a:rPr lang="en-US" sz="1800" b="1" dirty="0">
                <a:latin typeface="Athanasius" pitchFamily="2" charset="0"/>
              </a:rPr>
              <a:t>]</a:t>
            </a:r>
            <a:r>
              <a:rPr lang="en-US" sz="1800" b="1" dirty="0" err="1">
                <a:latin typeface="Athanasius" pitchFamily="2" charset="0"/>
              </a:rPr>
              <a:t>omt</a:t>
            </a:r>
            <a:r>
              <a:rPr lang="en-US" sz="1800" b="1" dirty="0">
                <a:latin typeface="Athanasius" pitchFamily="2" charset="0"/>
              </a:rPr>
              <a:t> `</a:t>
            </a:r>
            <a:r>
              <a:rPr lang="en-US" sz="1800" b="1" dirty="0" err="1">
                <a:latin typeface="Athanasius" pitchFamily="2" charset="0"/>
              </a:rPr>
              <a:t>èncop</a:t>
            </a:r>
            <a:r>
              <a:rPr lang="en-US" sz="1800" b="1" dirty="0">
                <a:latin typeface="Athanasius" pitchFamily="2" charset="0"/>
              </a:rPr>
              <a:t> &gt; </a:t>
            </a:r>
            <a:r>
              <a:rPr lang="en-US" sz="1800" b="1" dirty="0" err="1">
                <a:latin typeface="Athanasius" pitchFamily="2" charset="0"/>
              </a:rPr>
              <a:t>ouo</a:t>
            </a:r>
            <a:r>
              <a:rPr lang="en-US" sz="1800" b="1" dirty="0">
                <a:latin typeface="Athanasius" pitchFamily="2" charset="0"/>
              </a:rPr>
              <a:t>\ `</a:t>
            </a:r>
            <a:r>
              <a:rPr lang="en-US" sz="1800" b="1" dirty="0" err="1">
                <a:latin typeface="Athanasius" pitchFamily="2" charset="0"/>
              </a:rPr>
              <a:t>èetaf</a:t>
            </a:r>
            <a:r>
              <a:rPr lang="en-US" sz="1800" b="1" dirty="0">
                <a:latin typeface="Athanasius" pitchFamily="2" charset="0"/>
              </a:rPr>
              <a:t>\</a:t>
            </a:r>
            <a:r>
              <a:rPr lang="en-US" sz="1800" b="1" dirty="0" err="1">
                <a:latin typeface="Athanasius" pitchFamily="2" charset="0"/>
              </a:rPr>
              <a:t>itotf</a:t>
            </a:r>
            <a:r>
              <a:rPr lang="en-US" sz="1800" b="1" dirty="0">
                <a:latin typeface="Athanasius" pitchFamily="2" charset="0"/>
              </a:rPr>
              <a:t> </a:t>
            </a:r>
            <a:r>
              <a:rPr lang="en-US" sz="1800" b="1" dirty="0" err="1">
                <a:latin typeface="Athanasius" pitchFamily="2" charset="0"/>
              </a:rPr>
              <a:t>afrimi</a:t>
            </a:r>
            <a:r>
              <a:rPr lang="en-US" sz="1800" b="1" dirty="0">
                <a:latin typeface="Athanasius" pitchFamily="2" charset="0"/>
              </a:rPr>
              <a:t>.  </a:t>
            </a:r>
            <a:r>
              <a:rPr lang="en-US" sz="1800" b="1" dirty="0" err="1">
                <a:solidFill>
                  <a:srgbClr val="C00000"/>
                </a:solidFill>
                <a:latin typeface="Athanasius" pitchFamily="2" charset="0"/>
              </a:rPr>
              <a:t>Ouw</a:t>
            </a:r>
            <a:r>
              <a:rPr lang="en-US" sz="1800" b="1" dirty="0">
                <a:solidFill>
                  <a:srgbClr val="C00000"/>
                </a:solidFill>
                <a:latin typeface="Athanasius" pitchFamily="2" charset="0"/>
              </a:rPr>
              <a:t>]t `</a:t>
            </a:r>
            <a:r>
              <a:rPr lang="en-US" sz="1800" b="1" dirty="0" err="1">
                <a:solidFill>
                  <a:srgbClr val="C00000"/>
                </a:solidFill>
                <a:latin typeface="Athanasius" pitchFamily="2" charset="0"/>
              </a:rPr>
              <a:t>mpieuaggelion</a:t>
            </a:r>
            <a:r>
              <a:rPr lang="en-US" sz="1800" b="1" dirty="0">
                <a:solidFill>
                  <a:srgbClr val="C00000"/>
                </a:solidFill>
                <a:latin typeface="Athanasius" pitchFamily="2" charset="0"/>
              </a:rPr>
              <a:t> </a:t>
            </a:r>
            <a:r>
              <a:rPr lang="en-US" sz="1800" b="1" dirty="0" err="1">
                <a:solidFill>
                  <a:srgbClr val="C00000"/>
                </a:solidFill>
                <a:latin typeface="Athanasius" pitchFamily="2" charset="0"/>
              </a:rPr>
              <a:t>eqouab</a:t>
            </a:r>
            <a:r>
              <a:rPr lang="en-US" sz="1800" b="1" dirty="0">
                <a:solidFill>
                  <a:srgbClr val="C00000"/>
                </a:solidFill>
                <a:latin typeface="Athanasius" pitchFamily="2" charset="0"/>
              </a:rPr>
              <a:t>. </a:t>
            </a:r>
          </a:p>
          <a:p>
            <a:pPr marL="0" indent="0" algn="just">
              <a:buNone/>
            </a:pPr>
            <a:r>
              <a:rPr lang="en-US" sz="1800" b="1" dirty="0">
                <a:solidFill>
                  <a:srgbClr val="C00000"/>
                </a:solidFill>
                <a:latin typeface="Athanasius" pitchFamily="2" charset="0"/>
              </a:rPr>
              <a:t>Do[a ci </a:t>
            </a:r>
            <a:r>
              <a:rPr lang="en-US" sz="1800" b="1" dirty="0" err="1">
                <a:solidFill>
                  <a:srgbClr val="C00000"/>
                </a:solidFill>
                <a:latin typeface="Athanasius" pitchFamily="2" charset="0"/>
              </a:rPr>
              <a:t>Kuri`e</a:t>
            </a:r>
            <a:r>
              <a:rPr lang="en-US" sz="1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49475A0A-27CD-48F4-97C2-1E3FCF6CE669}"/>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E6471D74-4508-46BE-A05E-D62748D89042}"/>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2551310979"/>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2800" b="1" dirty="0">
                <a:solidFill>
                  <a:srgbClr val="C00000"/>
                </a:solidFill>
                <a:latin typeface="Athanasius" pitchFamily="2" charset="0"/>
              </a:rPr>
              <a:t>Loukan  Kev k/b/&gt;n/-/[/e</a:t>
            </a:r>
          </a:p>
          <a:p>
            <a:pPr marL="0" indent="0" algn="ctr">
              <a:buNone/>
            </a:pPr>
            <a:endParaRPr lang="pt-BR" sz="1200" b="1" dirty="0">
              <a:solidFill>
                <a:srgbClr val="C00000"/>
              </a:solidFill>
              <a:latin typeface="Athanasius" pitchFamily="2" charset="0"/>
            </a:endParaRPr>
          </a:p>
          <a:p>
            <a:pPr marL="0" indent="0" algn="just">
              <a:buNone/>
            </a:pPr>
            <a:r>
              <a:rPr lang="en-US" sz="2400" b="1" dirty="0" err="1">
                <a:latin typeface="Athanasius" pitchFamily="2" charset="0"/>
              </a:rPr>
              <a:t>Etacnau</a:t>
            </a:r>
            <a:r>
              <a:rPr lang="en-US" sz="2400" b="1" dirty="0">
                <a:latin typeface="Athanasius" pitchFamily="2" charset="0"/>
              </a:rPr>
              <a:t> `</a:t>
            </a:r>
            <a:r>
              <a:rPr lang="en-US" sz="2400" b="1" dirty="0" err="1">
                <a:latin typeface="Athanasius" pitchFamily="2" charset="0"/>
              </a:rPr>
              <a:t>èePetroc</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ou`èalou</a:t>
            </a:r>
            <a:r>
              <a:rPr lang="en-US" sz="2400" b="1" dirty="0">
                <a:latin typeface="Athanasius" pitchFamily="2" charset="0"/>
              </a:rPr>
              <a:t> `</a:t>
            </a:r>
            <a:r>
              <a:rPr lang="en-US" sz="2400" b="1" dirty="0" err="1">
                <a:latin typeface="Athanasius" pitchFamily="2" charset="0"/>
              </a:rPr>
              <a:t>èmbwki</a:t>
            </a:r>
            <a:r>
              <a:rPr lang="en-US" sz="2400" b="1" dirty="0">
                <a:latin typeface="Athanasius" pitchFamily="2" charset="0"/>
              </a:rPr>
              <a:t> </a:t>
            </a:r>
            <a:r>
              <a:rPr lang="en-US" sz="2400" b="1" dirty="0" err="1">
                <a:latin typeface="Athanasius" pitchFamily="2" charset="0"/>
              </a:rPr>
              <a:t>èef</a:t>
            </a:r>
            <a:r>
              <a:rPr lang="en-US" sz="2400" b="1" dirty="0">
                <a:latin typeface="Athanasius" pitchFamily="2" charset="0"/>
              </a:rPr>
              <a:t>\</a:t>
            </a:r>
            <a:r>
              <a:rPr lang="en-US" sz="2400" b="1" dirty="0" err="1">
                <a:latin typeface="Athanasius" pitchFamily="2" charset="0"/>
              </a:rPr>
              <a:t>emci</a:t>
            </a:r>
            <a:r>
              <a:rPr lang="en-US" sz="2400" b="1" dirty="0">
                <a:latin typeface="Athanasius" pitchFamily="2" charset="0"/>
              </a:rPr>
              <a:t> '</a:t>
            </a:r>
            <a:r>
              <a:rPr lang="en-US" sz="2400" b="1" dirty="0" err="1">
                <a:latin typeface="Athanasius" pitchFamily="2" charset="0"/>
              </a:rPr>
              <a:t>aten</a:t>
            </a:r>
            <a:r>
              <a:rPr lang="en-US" sz="2400" b="1" dirty="0">
                <a:latin typeface="Athanasius" pitchFamily="2" charset="0"/>
              </a:rPr>
              <a:t> </a:t>
            </a:r>
            <a:r>
              <a:rPr lang="en-US" sz="2400" b="1" dirty="0" err="1">
                <a:latin typeface="Athanasius" pitchFamily="2" charset="0"/>
              </a:rPr>
              <a:t>piouwini</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èetaccomc</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pejac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nare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wf</a:t>
            </a:r>
            <a:r>
              <a:rPr lang="en-US" sz="2400" b="1" dirty="0">
                <a:latin typeface="Athanasius" pitchFamily="2" charset="0"/>
              </a:rPr>
              <a:t> </a:t>
            </a:r>
            <a:r>
              <a:rPr lang="en-US" sz="2400" b="1" dirty="0" err="1">
                <a:latin typeface="Athanasius" pitchFamily="2" charset="0"/>
              </a:rPr>
              <a:t>xh</a:t>
            </a:r>
            <a:r>
              <a:rPr lang="en-US" sz="2400" b="1" dirty="0">
                <a:latin typeface="Athanasius" pitchFamily="2" charset="0"/>
              </a:rPr>
              <a:t> </a:t>
            </a:r>
            <a:r>
              <a:rPr lang="en-US" sz="2400" b="1" dirty="0" err="1">
                <a:latin typeface="Athanasius" pitchFamily="2" charset="0"/>
              </a:rPr>
              <a:t>nemaf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Nqof</a:t>
            </a:r>
            <a:r>
              <a:rPr lang="en-US" sz="2400" b="1" dirty="0">
                <a:latin typeface="Athanasius" pitchFamily="2" charset="0"/>
              </a:rPr>
              <a:t> de </a:t>
            </a:r>
            <a:r>
              <a:rPr lang="en-US" sz="2400" b="1" dirty="0" err="1">
                <a:latin typeface="Athanasius" pitchFamily="2" charset="0"/>
              </a:rPr>
              <a:t>afjwl</a:t>
            </a:r>
            <a:r>
              <a:rPr lang="en-US" sz="2400" b="1" dirty="0">
                <a:latin typeface="Athanasius" pitchFamily="2" charset="0"/>
              </a:rPr>
              <a:t> </a:t>
            </a:r>
            <a:r>
              <a:rPr lang="en-US" sz="2400" b="1" dirty="0" err="1">
                <a:latin typeface="Athanasius" pitchFamily="2" charset="0"/>
              </a:rPr>
              <a:t>èè`èebol</a:t>
            </a:r>
            <a:r>
              <a:rPr lang="en-US" sz="2400" b="1" dirty="0">
                <a:latin typeface="Athanasius" pitchFamily="2" charset="0"/>
              </a:rPr>
              <a:t>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cwoun</a:t>
            </a:r>
            <a:r>
              <a:rPr lang="en-US" sz="2400" b="1" dirty="0">
                <a:latin typeface="Athanasius" pitchFamily="2" charset="0"/>
              </a:rPr>
              <a:t> </a:t>
            </a:r>
            <a:r>
              <a:rPr lang="en-US" sz="2400" b="1" dirty="0" err="1">
                <a:latin typeface="Athanasius" pitchFamily="2" charset="0"/>
              </a:rPr>
              <a:t>è`èmmof</a:t>
            </a:r>
            <a:r>
              <a:rPr lang="en-US" sz="2400" b="1" dirty="0">
                <a:latin typeface="Athanasius" pitchFamily="2" charset="0"/>
              </a:rPr>
              <a:t> an ;`</a:t>
            </a:r>
            <a:r>
              <a:rPr lang="en-US" sz="2400" b="1" dirty="0" err="1">
                <a:latin typeface="Athanasius" pitchFamily="2" charset="0"/>
              </a:rPr>
              <a:t>èc</a:t>
            </a:r>
            <a:r>
              <a:rPr lang="en-US" sz="2400" b="1" dirty="0">
                <a:latin typeface="Athanasius" pitchFamily="2" charset="0"/>
              </a:rPr>
              <a:t>\</a:t>
            </a:r>
            <a:r>
              <a:rPr lang="en-US" sz="2400" b="1" dirty="0" err="1">
                <a:latin typeface="Athanasius" pitchFamily="2" charset="0"/>
              </a:rPr>
              <a:t>imi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menenca</a:t>
            </a:r>
            <a:r>
              <a:rPr lang="en-US" sz="2400" b="1" dirty="0">
                <a:latin typeface="Athanasius" pitchFamily="2" charset="0"/>
              </a:rPr>
              <a:t> </a:t>
            </a:r>
            <a:r>
              <a:rPr lang="en-US" sz="2400" b="1" dirty="0" err="1">
                <a:latin typeface="Athanasius" pitchFamily="2" charset="0"/>
              </a:rPr>
              <a:t>kekouji</a:t>
            </a:r>
            <a:r>
              <a:rPr lang="en-US" sz="2400" b="1" dirty="0">
                <a:latin typeface="Athanasius" pitchFamily="2" charset="0"/>
              </a:rPr>
              <a:t> `</a:t>
            </a:r>
            <a:r>
              <a:rPr lang="en-US" sz="2400" b="1" dirty="0" err="1">
                <a:latin typeface="Athanasius" pitchFamily="2" charset="0"/>
              </a:rPr>
              <a:t>èetafnau</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keouai</a:t>
            </a:r>
            <a:r>
              <a:rPr lang="en-US" sz="2400" b="1" dirty="0">
                <a:latin typeface="Athanasius" pitchFamily="2" charset="0"/>
              </a:rPr>
              <a:t> &gt;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ou`èebol</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wk</a:t>
            </a:r>
            <a:r>
              <a:rPr lang="en-US" sz="2400" b="1" dirty="0">
                <a:latin typeface="Athanasius" pitchFamily="2" charset="0"/>
              </a:rPr>
              <a:t> &gt; </a:t>
            </a:r>
            <a:r>
              <a:rPr lang="en-US" sz="2400" b="1" dirty="0" err="1">
                <a:latin typeface="Athanasius" pitchFamily="2" charset="0"/>
              </a:rPr>
              <a:t>Petroc</a:t>
            </a:r>
            <a:r>
              <a:rPr lang="en-US" sz="2400" b="1" dirty="0">
                <a:latin typeface="Athanasius" pitchFamily="2" charset="0"/>
              </a:rPr>
              <a:t> de </a:t>
            </a:r>
            <a:r>
              <a:rPr lang="en-US" sz="2400" b="1" dirty="0" err="1">
                <a:latin typeface="Athanasius" pitchFamily="2" charset="0"/>
              </a:rPr>
              <a:t>peje</a:t>
            </a:r>
            <a:r>
              <a:rPr lang="en-US" sz="2400" b="1" dirty="0">
                <a:latin typeface="Athanasius" pitchFamily="2" charset="0"/>
              </a:rPr>
              <a:t> `</a:t>
            </a:r>
            <a:r>
              <a:rPr lang="en-US" sz="2400" b="1" dirty="0" err="1">
                <a:latin typeface="Athanasius" pitchFamily="2" charset="0"/>
              </a:rPr>
              <a:t>èvrwmi</a:t>
            </a:r>
            <a:r>
              <a:rPr lang="en-US" sz="2400" b="1" dirty="0">
                <a:latin typeface="Athanasius" pitchFamily="2" charset="0"/>
              </a:rPr>
              <a:t> `</a:t>
            </a:r>
            <a:r>
              <a:rPr lang="en-US" sz="2400" b="1" dirty="0" err="1">
                <a:latin typeface="Athanasius" pitchFamily="2" charset="0"/>
              </a:rPr>
              <a:t>èanok</a:t>
            </a:r>
            <a:r>
              <a:rPr lang="en-US" sz="2400" b="1" dirty="0">
                <a:latin typeface="Athanasius" pitchFamily="2" charset="0"/>
              </a:rPr>
              <a:t> an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a:t>
            </a:r>
            <a:r>
              <a:rPr lang="en-US" sz="2400" b="1" dirty="0">
                <a:latin typeface="Athanasius" pitchFamily="2" charset="0"/>
              </a:rPr>
              <a:t> `</a:t>
            </a:r>
            <a:r>
              <a:rPr lang="en-US" sz="2400" b="1" dirty="0" err="1">
                <a:latin typeface="Athanasius" pitchFamily="2" charset="0"/>
              </a:rPr>
              <a:t>èvouw</a:t>
            </a:r>
            <a:r>
              <a:rPr lang="en-US" sz="2400" b="1" dirty="0">
                <a:latin typeface="Athanasius" pitchFamily="2" charset="0"/>
              </a:rPr>
              <a:t>] </a:t>
            </a:r>
            <a:r>
              <a:rPr lang="en-US" sz="2400" b="1" dirty="0" err="1">
                <a:latin typeface="Athanasius" pitchFamily="2" charset="0"/>
              </a:rPr>
              <a:t>èè`ènounou</a:t>
            </a:r>
            <a:r>
              <a:rPr lang="en-US" sz="2400" b="1" dirty="0">
                <a:latin typeface="Athanasius" pitchFamily="2" charset="0"/>
              </a:rPr>
              <a:t> ]</a:t>
            </a:r>
            <a:r>
              <a:rPr lang="en-US" sz="2400" b="1" dirty="0" err="1">
                <a:latin typeface="Athanasius" pitchFamily="2" charset="0"/>
              </a:rPr>
              <a:t>wpi</a:t>
            </a:r>
            <a:r>
              <a:rPr lang="en-US" sz="2400" b="1" dirty="0">
                <a:latin typeface="Athanasius" pitchFamily="2" charset="0"/>
              </a:rPr>
              <a:t> &gt; </a:t>
            </a:r>
            <a:r>
              <a:rPr lang="en-US" sz="2400" b="1" dirty="0" err="1">
                <a:latin typeface="Athanasius" pitchFamily="2" charset="0"/>
              </a:rPr>
              <a:t>nare</a:t>
            </a:r>
            <a:r>
              <a:rPr lang="en-US" sz="2400" b="1" dirty="0">
                <a:latin typeface="Athanasius" pitchFamily="2" charset="0"/>
              </a:rPr>
              <a:t> </a:t>
            </a:r>
            <a:r>
              <a:rPr lang="en-US" sz="2400" b="1" dirty="0" err="1">
                <a:latin typeface="Athanasius" pitchFamily="2" charset="0"/>
              </a:rPr>
              <a:t>keouai</a:t>
            </a:r>
            <a:r>
              <a:rPr lang="en-US" sz="2400" b="1" dirty="0">
                <a:latin typeface="Athanasius" pitchFamily="2" charset="0"/>
              </a:rPr>
              <a:t> </a:t>
            </a:r>
            <a:r>
              <a:rPr lang="en-US" sz="2400" b="1" dirty="0" err="1">
                <a:latin typeface="Athanasius" pitchFamily="2" charset="0"/>
              </a:rPr>
              <a:t>tajro</a:t>
            </a:r>
            <a:r>
              <a:rPr lang="en-US" sz="2400" b="1" dirty="0">
                <a:latin typeface="Athanasius" pitchFamily="2" charset="0"/>
              </a:rPr>
              <a:t> `</a:t>
            </a:r>
            <a:r>
              <a:rPr lang="en-US" sz="2400" b="1" dirty="0" err="1">
                <a:latin typeface="Athanasius" pitchFamily="2" charset="0"/>
              </a:rPr>
              <a:t>èntotf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efjw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oumeqmhi</a:t>
            </a:r>
            <a:r>
              <a:rPr lang="en-US" sz="2400" b="1" dirty="0">
                <a:latin typeface="Athanasius" pitchFamily="2" charset="0"/>
              </a:rPr>
              <a:t> </a:t>
            </a:r>
            <a:r>
              <a:rPr lang="en-US" sz="2400" b="1" dirty="0" err="1">
                <a:latin typeface="Athanasius" pitchFamily="2" charset="0"/>
              </a:rPr>
              <a:t>nare</a:t>
            </a:r>
            <a:r>
              <a:rPr lang="en-US" sz="2400" b="1" dirty="0">
                <a:latin typeface="Athanasius" pitchFamily="2" charset="0"/>
              </a:rPr>
              <a:t> </a:t>
            </a:r>
            <a:r>
              <a:rPr lang="en-US" sz="2400" b="1" dirty="0" err="1">
                <a:latin typeface="Athanasius" pitchFamily="2" charset="0"/>
              </a:rPr>
              <a:t>vai</a:t>
            </a:r>
            <a:r>
              <a:rPr lang="en-US" sz="2400" b="1" dirty="0">
                <a:latin typeface="Athanasius" pitchFamily="2" charset="0"/>
              </a:rPr>
              <a:t> \</a:t>
            </a:r>
            <a:r>
              <a:rPr lang="en-US" sz="2400" b="1" dirty="0" err="1">
                <a:latin typeface="Athanasius" pitchFamily="2" charset="0"/>
              </a:rPr>
              <a:t>wf</a:t>
            </a:r>
            <a:r>
              <a:rPr lang="en-US" sz="2400" b="1" dirty="0">
                <a:latin typeface="Athanasius" pitchFamily="2" charset="0"/>
              </a:rPr>
              <a:t> </a:t>
            </a:r>
            <a:r>
              <a:rPr lang="en-US" sz="2400" b="1" dirty="0" err="1">
                <a:latin typeface="Athanasius" pitchFamily="2" charset="0"/>
              </a:rPr>
              <a:t>xh</a:t>
            </a:r>
            <a:r>
              <a:rPr lang="en-US" sz="2400" b="1" dirty="0">
                <a:latin typeface="Athanasius" pitchFamily="2" charset="0"/>
              </a:rPr>
              <a:t> </a:t>
            </a:r>
            <a:r>
              <a:rPr lang="en-US" sz="2400" b="1" dirty="0" err="1">
                <a:latin typeface="Athanasius" pitchFamily="2" charset="0"/>
              </a:rPr>
              <a:t>nemaf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&gt; </a:t>
            </a:r>
            <a:r>
              <a:rPr lang="en-US" sz="2400" b="1" dirty="0" err="1">
                <a:latin typeface="Athanasius" pitchFamily="2" charset="0"/>
              </a:rPr>
              <a:t>ke</a:t>
            </a:r>
            <a:r>
              <a:rPr lang="en-US" sz="2400" b="1" dirty="0">
                <a:latin typeface="Athanasius" pitchFamily="2" charset="0"/>
              </a:rPr>
              <a:t> gar </a:t>
            </a:r>
            <a:r>
              <a:rPr lang="en-US" sz="2400" b="1" dirty="0" err="1">
                <a:latin typeface="Athanasius" pitchFamily="2" charset="0"/>
              </a:rPr>
              <a:t>ouGalileoc</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de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Petroc</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èvrwmi</a:t>
            </a:r>
            <a:r>
              <a:rPr lang="en-US" sz="2400" b="1" dirty="0">
                <a:latin typeface="Athanasius" pitchFamily="2" charset="0"/>
              </a:rPr>
              <a:t> ;`</a:t>
            </a:r>
            <a:r>
              <a:rPr lang="en-US" sz="2400" b="1" dirty="0" err="1">
                <a:latin typeface="Athanasius" pitchFamily="2" charset="0"/>
              </a:rPr>
              <a:t>èemi</a:t>
            </a:r>
            <a:r>
              <a:rPr lang="en-US" sz="2400" b="1" dirty="0">
                <a:latin typeface="Athanasius" pitchFamily="2" charset="0"/>
              </a:rPr>
              <a:t> an `</a:t>
            </a:r>
            <a:r>
              <a:rPr lang="en-US" sz="2400" b="1" dirty="0" err="1">
                <a:latin typeface="Athanasius" pitchFamily="2" charset="0"/>
              </a:rPr>
              <a:t>èevh`èetekjw</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catotf</a:t>
            </a:r>
            <a:r>
              <a:rPr lang="en-US" sz="2400" b="1" dirty="0">
                <a:latin typeface="Athanasius" pitchFamily="2" charset="0"/>
              </a:rPr>
              <a:t>  `</a:t>
            </a:r>
            <a:r>
              <a:rPr lang="en-US" sz="2400" b="1" dirty="0" err="1">
                <a:latin typeface="Athanasius" pitchFamily="2" charset="0"/>
              </a:rPr>
              <a:t>èeti</a:t>
            </a:r>
            <a:r>
              <a:rPr lang="en-US" sz="2400" b="1" dirty="0">
                <a:latin typeface="Athanasius" pitchFamily="2" charset="0"/>
              </a:rPr>
              <a:t> </a:t>
            </a:r>
            <a:r>
              <a:rPr lang="en-US" sz="2400" b="1" dirty="0" err="1">
                <a:latin typeface="Athanasius" pitchFamily="2" charset="0"/>
              </a:rPr>
              <a:t>efcaji</a:t>
            </a:r>
            <a:r>
              <a:rPr lang="en-US" sz="2400" b="1" dirty="0">
                <a:latin typeface="Athanasius" pitchFamily="2" charset="0"/>
              </a:rPr>
              <a:t> `</a:t>
            </a:r>
            <a:r>
              <a:rPr lang="en-US" sz="2400" b="1" dirty="0" err="1">
                <a:latin typeface="Athanasius" pitchFamily="2" charset="0"/>
              </a:rPr>
              <a:t>èa</a:t>
            </a:r>
            <a:r>
              <a:rPr lang="en-US" sz="2400" b="1" dirty="0">
                <a:latin typeface="Athanasius" pitchFamily="2" charset="0"/>
              </a:rPr>
              <a:t> </a:t>
            </a:r>
            <a:r>
              <a:rPr lang="en-US" sz="2400" b="1" dirty="0" err="1">
                <a:latin typeface="Athanasius" pitchFamily="2" charset="0"/>
              </a:rPr>
              <a:t>ou`èalektwr</a:t>
            </a:r>
            <a:r>
              <a:rPr lang="en-US" sz="2400" b="1" dirty="0">
                <a:latin typeface="Athanasius" pitchFamily="2" charset="0"/>
              </a:rPr>
              <a:t> </a:t>
            </a:r>
            <a:r>
              <a:rPr lang="en-US" sz="2400" b="1" dirty="0" err="1">
                <a:latin typeface="Athanasius" pitchFamily="2" charset="0"/>
              </a:rPr>
              <a:t>mou</a:t>
            </a:r>
            <a:r>
              <a:rPr lang="en-US" sz="2400" b="1" dirty="0">
                <a:latin typeface="Athanasius" pitchFamily="2" charset="0"/>
              </a:rPr>
              <a:t>;.</a:t>
            </a:r>
          </a:p>
          <a:p>
            <a:pPr marL="0" indent="0" algn="just">
              <a:buNone/>
            </a:pP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èetafvon</a:t>
            </a:r>
            <a:r>
              <a:rPr lang="en-US" sz="2400" b="1" dirty="0">
                <a:latin typeface="Athanasius" pitchFamily="2" charset="0"/>
              </a:rPr>
              <a:t>\f `</a:t>
            </a:r>
            <a:r>
              <a:rPr lang="en-US" sz="2400" b="1" dirty="0" err="1">
                <a:latin typeface="Athanasius" pitchFamily="2" charset="0"/>
              </a:rPr>
              <a:t>ènje</a:t>
            </a:r>
            <a:r>
              <a:rPr lang="en-US" sz="2400" b="1" dirty="0">
                <a:latin typeface="Athanasius" pitchFamily="2" charset="0"/>
              </a:rPr>
              <a:t> P_ </a:t>
            </a:r>
            <a:r>
              <a:rPr lang="en-US" sz="2400" b="1" dirty="0" err="1">
                <a:latin typeface="Athanasius" pitchFamily="2" charset="0"/>
              </a:rPr>
              <a:t>afcomc</a:t>
            </a:r>
            <a:r>
              <a:rPr lang="en-US" sz="2400" b="1" dirty="0">
                <a:latin typeface="Athanasius" pitchFamily="2" charset="0"/>
              </a:rPr>
              <a:t> `</a:t>
            </a:r>
            <a:r>
              <a:rPr lang="en-US" sz="2400" b="1" dirty="0" err="1">
                <a:latin typeface="Athanasius" pitchFamily="2" charset="0"/>
              </a:rPr>
              <a:t>èePetroc</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èa</a:t>
            </a:r>
            <a:r>
              <a:rPr lang="en-US" sz="2400" b="1" dirty="0">
                <a:latin typeface="Athanasius" pitchFamily="2" charset="0"/>
              </a:rPr>
              <a:t> </a:t>
            </a:r>
            <a:r>
              <a:rPr lang="en-US" sz="2400" b="1" dirty="0" err="1">
                <a:latin typeface="Athanasius" pitchFamily="2" charset="0"/>
              </a:rPr>
              <a:t>Petroc</a:t>
            </a:r>
            <a:r>
              <a:rPr lang="en-US" sz="2400" b="1" dirty="0">
                <a:latin typeface="Athanasius" pitchFamily="2" charset="0"/>
              </a:rPr>
              <a:t> </a:t>
            </a:r>
            <a:r>
              <a:rPr lang="en-US" sz="2400" b="1" dirty="0" err="1">
                <a:latin typeface="Athanasius" pitchFamily="2" charset="0"/>
              </a:rPr>
              <a:t>er`èvmeu`èi</a:t>
            </a:r>
            <a:r>
              <a:rPr lang="en-US" sz="2400" b="1" dirty="0">
                <a:latin typeface="Athanasius" pitchFamily="2" charset="0"/>
              </a:rPr>
              <a:t> `</a:t>
            </a:r>
            <a:r>
              <a:rPr lang="en-US" sz="2400" b="1" dirty="0" err="1">
                <a:latin typeface="Athanasius" pitchFamily="2" charset="0"/>
              </a:rPr>
              <a:t>èm`èpcaji</a:t>
            </a:r>
            <a:r>
              <a:rPr lang="en-US" sz="2400" b="1" dirty="0">
                <a:latin typeface="Athanasius" pitchFamily="2" charset="0"/>
              </a:rPr>
              <a:t> `</a:t>
            </a:r>
            <a:r>
              <a:rPr lang="en-US" sz="2400" b="1" dirty="0" err="1">
                <a:latin typeface="Athanasius" pitchFamily="2" charset="0"/>
              </a:rPr>
              <a:t>èmP</a:t>
            </a:r>
            <a:r>
              <a:rPr lang="en-US" sz="2400" b="1" dirty="0">
                <a:latin typeface="Athanasius" pitchFamily="2" charset="0"/>
              </a:rPr>
              <a:t>_ kata `</a:t>
            </a:r>
            <a:r>
              <a:rPr lang="en-US" sz="2400" b="1" dirty="0" err="1">
                <a:latin typeface="Athanasius" pitchFamily="2" charset="0"/>
              </a:rPr>
              <a:t>èvrh</a:t>
            </a:r>
            <a:r>
              <a:rPr lang="en-US" sz="2400" b="1" dirty="0">
                <a:latin typeface="Athanasius" pitchFamily="2" charset="0"/>
              </a:rPr>
              <a:t>; `</a:t>
            </a:r>
            <a:r>
              <a:rPr lang="en-US" sz="2400" b="1" dirty="0" err="1">
                <a:latin typeface="Athanasius" pitchFamily="2" charset="0"/>
              </a:rPr>
              <a:t>èetafjoc</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èmpate</a:t>
            </a:r>
            <a:r>
              <a:rPr lang="en-US" sz="2400" b="1" dirty="0">
                <a:latin typeface="Athanasius" pitchFamily="2" charset="0"/>
              </a:rPr>
              <a:t> </a:t>
            </a:r>
            <a:r>
              <a:rPr lang="en-US" sz="2400" b="1" dirty="0" err="1">
                <a:latin typeface="Athanasius" pitchFamily="2" charset="0"/>
              </a:rPr>
              <a:t>ou`èalektwr</a:t>
            </a:r>
            <a:r>
              <a:rPr lang="en-US" sz="2400" b="1" dirty="0">
                <a:latin typeface="Athanasius" pitchFamily="2" charset="0"/>
              </a:rPr>
              <a:t> </a:t>
            </a:r>
            <a:r>
              <a:rPr lang="en-US" sz="2400" b="1" dirty="0" err="1">
                <a:latin typeface="Athanasius" pitchFamily="2" charset="0"/>
              </a:rPr>
              <a:t>mou</a:t>
            </a:r>
            <a:r>
              <a:rPr lang="en-US" sz="2400" b="1" dirty="0">
                <a:latin typeface="Athanasius" pitchFamily="2" charset="0"/>
              </a:rPr>
              <a:t>; `</a:t>
            </a:r>
            <a:r>
              <a:rPr lang="en-US" sz="2400" b="1" dirty="0" err="1">
                <a:latin typeface="Athanasius" pitchFamily="2" charset="0"/>
              </a:rPr>
              <a:t>èmvoou</a:t>
            </a:r>
            <a:r>
              <a:rPr lang="en-US" sz="2400" b="1" dirty="0">
                <a:latin typeface="Athanasius" pitchFamily="2" charset="0"/>
              </a:rPr>
              <a:t>  `</a:t>
            </a:r>
            <a:r>
              <a:rPr lang="en-US" sz="2400" b="1" dirty="0" err="1">
                <a:latin typeface="Athanasius" pitchFamily="2" charset="0"/>
              </a:rPr>
              <a:t>èxnajolt</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omt</a:t>
            </a:r>
            <a:r>
              <a:rPr lang="en-US" sz="2400" b="1" dirty="0">
                <a:latin typeface="Athanasius" pitchFamily="2" charset="0"/>
              </a:rPr>
              <a:t> `</a:t>
            </a:r>
            <a:r>
              <a:rPr lang="en-US" sz="2400" b="1" dirty="0" err="1">
                <a:latin typeface="Athanasius" pitchFamily="2" charset="0"/>
              </a:rPr>
              <a:t>èncop</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èetaf`èi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Petroc</a:t>
            </a:r>
            <a:r>
              <a:rPr lang="en-US" sz="2400" b="1" dirty="0">
                <a:latin typeface="Athanasius" pitchFamily="2" charset="0"/>
              </a:rPr>
              <a:t> </a:t>
            </a:r>
            <a:r>
              <a:rPr lang="en-US" sz="2400" b="1" dirty="0" err="1">
                <a:latin typeface="Athanasius" pitchFamily="2" charset="0"/>
              </a:rPr>
              <a:t>afrimi</a:t>
            </a:r>
            <a:r>
              <a:rPr lang="en-US" sz="2400" b="1" dirty="0">
                <a:latin typeface="Athanasius" pitchFamily="2" charset="0"/>
              </a:rPr>
              <a:t> '</a:t>
            </a:r>
            <a:r>
              <a:rPr lang="en-US" sz="2400" b="1" dirty="0" err="1">
                <a:latin typeface="Athanasius" pitchFamily="2" charset="0"/>
              </a:rPr>
              <a:t>en</a:t>
            </a:r>
            <a:r>
              <a:rPr lang="en-US" sz="2400" b="1" dirty="0">
                <a:latin typeface="Athanasius" pitchFamily="2" charset="0"/>
              </a:rPr>
              <a:t> </a:t>
            </a:r>
            <a:r>
              <a:rPr lang="en-US" sz="2400" b="1" dirty="0" err="1">
                <a:latin typeface="Athanasius" pitchFamily="2" charset="0"/>
              </a:rPr>
              <a:t>ouen</a:t>
            </a:r>
            <a:r>
              <a:rPr lang="en-US" sz="2400" b="1" dirty="0">
                <a:latin typeface="Athanasius" pitchFamily="2" charset="0"/>
              </a:rPr>
              <a:t>]a]</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nirwmi</a:t>
            </a:r>
            <a:r>
              <a:rPr lang="en-US" sz="2400" b="1" dirty="0">
                <a:latin typeface="Athanasius" pitchFamily="2" charset="0"/>
              </a:rPr>
              <a:t> `</a:t>
            </a:r>
            <a:r>
              <a:rPr lang="en-US" sz="2400" b="1" dirty="0" err="1">
                <a:latin typeface="Athanasius" pitchFamily="2" charset="0"/>
              </a:rPr>
              <a:t>èenau`èamoni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ènaucwbi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eu</a:t>
            </a:r>
            <a:r>
              <a:rPr lang="en-US" sz="2400" b="1" dirty="0">
                <a:latin typeface="Athanasius" pitchFamily="2" charset="0"/>
              </a:rPr>
              <a:t>\</a:t>
            </a:r>
            <a:r>
              <a:rPr lang="en-US" sz="2400" b="1" dirty="0" err="1">
                <a:latin typeface="Athanasius" pitchFamily="2" charset="0"/>
              </a:rPr>
              <a:t>iou`èi</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èetau</a:t>
            </a:r>
            <a:r>
              <a:rPr lang="en-US" sz="2400" b="1" dirty="0">
                <a:latin typeface="Athanasius" pitchFamily="2" charset="0"/>
              </a:rPr>
              <a:t>\</a:t>
            </a:r>
            <a:r>
              <a:rPr lang="en-US" sz="2400" b="1" dirty="0" err="1">
                <a:latin typeface="Athanasius" pitchFamily="2" charset="0"/>
              </a:rPr>
              <a:t>obcf</a:t>
            </a:r>
            <a:r>
              <a:rPr lang="en-US" sz="2400" b="1" dirty="0">
                <a:latin typeface="Athanasius" pitchFamily="2" charset="0"/>
              </a:rPr>
              <a:t> </a:t>
            </a:r>
            <a:r>
              <a:rPr lang="en-US" sz="2400" b="1" dirty="0" err="1">
                <a:latin typeface="Athanasius" pitchFamily="2" charset="0"/>
              </a:rPr>
              <a:t>nau</a:t>
            </a:r>
            <a:r>
              <a:rPr lang="en-US" sz="2400" b="1" dirty="0">
                <a:latin typeface="Athanasius" pitchFamily="2" charset="0"/>
              </a:rPr>
              <a:t>]</a:t>
            </a:r>
            <a:r>
              <a:rPr lang="en-US" sz="2400" b="1" dirty="0" err="1">
                <a:latin typeface="Athanasius" pitchFamily="2" charset="0"/>
              </a:rPr>
              <a:t>ini</a:t>
            </a:r>
            <a:r>
              <a:rPr lang="en-US" sz="2400" b="1" dirty="0">
                <a:latin typeface="Athanasius" pitchFamily="2" charset="0"/>
              </a:rPr>
              <a:t> `</a:t>
            </a:r>
            <a:r>
              <a:rPr lang="en-US" sz="2400" b="1" dirty="0" err="1">
                <a:latin typeface="Athanasius" pitchFamily="2" charset="0"/>
              </a:rPr>
              <a:t>èmmof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èariprovhteuin</a:t>
            </a:r>
            <a:r>
              <a:rPr lang="en-US" sz="2400" b="1" dirty="0">
                <a:latin typeface="Athanasius" pitchFamily="2" charset="0"/>
              </a:rPr>
              <a:t> nan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nim</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èetaf</a:t>
            </a:r>
            <a:r>
              <a:rPr lang="en-US" sz="2400" b="1" dirty="0">
                <a:latin typeface="Athanasius" pitchFamily="2" charset="0"/>
              </a:rPr>
              <a:t>\</a:t>
            </a:r>
            <a:r>
              <a:rPr lang="en-US" sz="2400" b="1" dirty="0" err="1">
                <a:latin typeface="Athanasius" pitchFamily="2" charset="0"/>
              </a:rPr>
              <a:t>iou`èi</a:t>
            </a:r>
            <a:r>
              <a:rPr lang="en-US" sz="2400" b="1" dirty="0">
                <a:latin typeface="Athanasius" pitchFamily="2" charset="0"/>
              </a:rPr>
              <a:t>  `</a:t>
            </a:r>
            <a:r>
              <a:rPr lang="en-US" sz="2400" b="1" dirty="0" err="1">
                <a:latin typeface="Athanasius" pitchFamily="2" charset="0"/>
              </a:rPr>
              <a:t>èerok</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ankemh</a:t>
            </a:r>
            <a:r>
              <a:rPr lang="en-US" sz="2400" b="1" dirty="0">
                <a:latin typeface="Athanasius" pitchFamily="2" charset="0"/>
              </a:rPr>
              <a:t>] </a:t>
            </a:r>
            <a:r>
              <a:rPr lang="en-US" sz="2400" b="1" dirty="0" err="1">
                <a:latin typeface="Athanasius" pitchFamily="2" charset="0"/>
              </a:rPr>
              <a:t>naujw</a:t>
            </a:r>
            <a:r>
              <a:rPr lang="en-US" sz="2400" b="1" dirty="0">
                <a:latin typeface="Athanasius" pitchFamily="2" charset="0"/>
              </a:rPr>
              <a:t> `</a:t>
            </a:r>
            <a:r>
              <a:rPr lang="en-US" sz="2400" b="1" dirty="0" err="1">
                <a:latin typeface="Athanasius" pitchFamily="2" charset="0"/>
              </a:rPr>
              <a:t>èmmwou</a:t>
            </a:r>
            <a:r>
              <a:rPr lang="en-US" sz="2400" b="1" dirty="0">
                <a:latin typeface="Athanasius" pitchFamily="2" charset="0"/>
              </a:rPr>
              <a:t> `</a:t>
            </a:r>
            <a:r>
              <a:rPr lang="en-US" sz="2400" b="1" dirty="0" err="1">
                <a:latin typeface="Athanasius" pitchFamily="2" charset="0"/>
              </a:rPr>
              <a:t>èerof</a:t>
            </a:r>
            <a:r>
              <a:rPr lang="en-US" sz="2400" b="1" dirty="0">
                <a:latin typeface="Athanasius" pitchFamily="2" charset="0"/>
              </a:rPr>
              <a:t>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eujeou`èa</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FE3F4AC0-962D-4C43-A950-0C81A0D85EB2}"/>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BF05AB39-EDAE-4D41-B581-AC1030944980}"/>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43125910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2800" b="1" dirty="0">
                <a:solidFill>
                  <a:srgbClr val="C00000"/>
                </a:solidFill>
                <a:latin typeface="Athanasius" pitchFamily="2" charset="0"/>
              </a:rPr>
              <a:t>Iwannhn  Kev i/h/&gt;i/e/-k/z</a:t>
            </a:r>
            <a:endParaRPr lang="pt-BR" sz="1200" b="1" dirty="0">
              <a:solidFill>
                <a:srgbClr val="C00000"/>
              </a:solidFill>
              <a:latin typeface="Athanasius" pitchFamily="2" charset="0"/>
            </a:endParaRPr>
          </a:p>
          <a:p>
            <a:pPr marL="0" indent="0" algn="just">
              <a:buNone/>
            </a:pPr>
            <a:r>
              <a:rPr lang="en-US" sz="2000" b="1" dirty="0" err="1">
                <a:latin typeface="Athanasius" pitchFamily="2" charset="0"/>
              </a:rPr>
              <a:t>Nafmo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de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ènca</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Cimwn</a:t>
            </a:r>
            <a:r>
              <a:rPr lang="en-US" sz="2000" b="1" dirty="0">
                <a:latin typeface="Athanasius" pitchFamily="2" charset="0"/>
              </a:rPr>
              <a:t> </a:t>
            </a:r>
            <a:r>
              <a:rPr lang="en-US" sz="2000" b="1" dirty="0" err="1">
                <a:latin typeface="Athanasius" pitchFamily="2" charset="0"/>
              </a:rPr>
              <a:t>Petroc</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kemaqhthc</a:t>
            </a:r>
            <a:r>
              <a:rPr lang="en-US" sz="2000" b="1" dirty="0">
                <a:latin typeface="Athanasius" pitchFamily="2" charset="0"/>
              </a:rPr>
              <a:t> &gt; </a:t>
            </a:r>
            <a:r>
              <a:rPr lang="en-US" sz="2000" b="1" dirty="0" err="1">
                <a:latin typeface="Athanasius" pitchFamily="2" charset="0"/>
              </a:rPr>
              <a:t>pimaqhthc</a:t>
            </a:r>
            <a:r>
              <a:rPr lang="en-US" sz="2000" b="1" dirty="0">
                <a:latin typeface="Athanasius" pitchFamily="2" charset="0"/>
              </a:rPr>
              <a:t> de `</a:t>
            </a:r>
            <a:r>
              <a:rPr lang="en-US" sz="2000" b="1" dirty="0" err="1">
                <a:latin typeface="Athanasius" pitchFamily="2" charset="0"/>
              </a:rPr>
              <a:t>èete`èmmau</a:t>
            </a:r>
            <a:r>
              <a:rPr lang="en-US" sz="2000" b="1" dirty="0">
                <a:latin typeface="Athanasius" pitchFamily="2" charset="0"/>
              </a:rPr>
              <a:t> </a:t>
            </a:r>
            <a:r>
              <a:rPr lang="en-US" sz="2000" b="1" dirty="0" err="1">
                <a:latin typeface="Athanasius" pitchFamily="2" charset="0"/>
              </a:rPr>
              <a:t>nafoi</a:t>
            </a:r>
            <a:r>
              <a:rPr lang="en-US" sz="2000" b="1" dirty="0">
                <a:latin typeface="Athanasius" pitchFamily="2" charset="0"/>
              </a:rPr>
              <a:t> `</a:t>
            </a:r>
            <a:r>
              <a:rPr lang="en-US" sz="2000" b="1" dirty="0" err="1">
                <a:latin typeface="Athanasius" pitchFamily="2" charset="0"/>
              </a:rPr>
              <a:t>èncouin</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piarxh`èereuc</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af`èi</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èe;aulh</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piarxh`èereuc</a:t>
            </a:r>
            <a:r>
              <a:rPr lang="en-US" sz="2000" b="1" dirty="0">
                <a:latin typeface="Athanasius" pitchFamily="2" charset="0"/>
              </a:rPr>
              <a:t>. </a:t>
            </a:r>
            <a:r>
              <a:rPr lang="en-US" sz="2000" b="1" dirty="0" err="1">
                <a:latin typeface="Athanasius" pitchFamily="2" charset="0"/>
              </a:rPr>
              <a:t>Petroc</a:t>
            </a:r>
            <a:r>
              <a:rPr lang="en-US" sz="2000" b="1" dirty="0">
                <a:latin typeface="Athanasius" pitchFamily="2" charset="0"/>
              </a:rPr>
              <a:t> de </a:t>
            </a:r>
            <a:r>
              <a:rPr lang="en-US" sz="2000" b="1" dirty="0" err="1">
                <a:latin typeface="Athanasius" pitchFamily="2" charset="0"/>
              </a:rPr>
              <a:t>naf`èo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èeratf</a:t>
            </a:r>
            <a:r>
              <a:rPr lang="en-US" sz="2000" b="1" dirty="0">
                <a:latin typeface="Athanasius" pitchFamily="2" charset="0"/>
              </a:rPr>
              <a:t> </a:t>
            </a:r>
            <a:r>
              <a:rPr lang="en-US" sz="2000" b="1" dirty="0" err="1">
                <a:latin typeface="Athanasius" pitchFamily="2" charset="0"/>
              </a:rPr>
              <a:t>cabol</a:t>
            </a:r>
            <a:r>
              <a:rPr lang="en-US" sz="2000" b="1" dirty="0">
                <a:latin typeface="Athanasius" pitchFamily="2" charset="0"/>
              </a:rPr>
              <a:t> '</a:t>
            </a:r>
            <a:r>
              <a:rPr lang="en-US" sz="2000" b="1" dirty="0" err="1">
                <a:latin typeface="Athanasius" pitchFamily="2" charset="0"/>
              </a:rPr>
              <a:t>aten</a:t>
            </a:r>
            <a:r>
              <a:rPr lang="en-US" sz="2000" b="1" dirty="0">
                <a:latin typeface="Athanasius" pitchFamily="2" charset="0"/>
              </a:rPr>
              <a:t> </a:t>
            </a:r>
            <a:r>
              <a:rPr lang="en-US" sz="2000" b="1" dirty="0" err="1">
                <a:latin typeface="Athanasius" pitchFamily="2" charset="0"/>
              </a:rPr>
              <a:t>piro</a:t>
            </a:r>
            <a:r>
              <a:rPr lang="en-US" sz="2000" b="1" dirty="0">
                <a:latin typeface="Athanasius" pitchFamily="2" charset="0"/>
              </a:rPr>
              <a:t> &gt; </a:t>
            </a:r>
            <a:r>
              <a:rPr lang="en-US" sz="2000" b="1" dirty="0" err="1">
                <a:latin typeface="Athanasius" pitchFamily="2" charset="0"/>
              </a:rPr>
              <a:t>af`èi</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pimaqhthc</a:t>
            </a:r>
            <a:r>
              <a:rPr lang="en-US" sz="2000" b="1" dirty="0">
                <a:latin typeface="Athanasius" pitchFamily="2" charset="0"/>
              </a:rPr>
              <a:t> </a:t>
            </a:r>
            <a:r>
              <a:rPr lang="en-US" sz="2000" b="1" dirty="0" err="1">
                <a:latin typeface="Athanasius" pitchFamily="2" charset="0"/>
              </a:rPr>
              <a:t>vh`èenafoi</a:t>
            </a:r>
            <a:r>
              <a:rPr lang="en-US" sz="2000" b="1" dirty="0">
                <a:latin typeface="Athanasius" pitchFamily="2" charset="0"/>
              </a:rPr>
              <a:t> `</a:t>
            </a:r>
            <a:r>
              <a:rPr lang="en-US" sz="2000" b="1" dirty="0" err="1">
                <a:latin typeface="Athanasius" pitchFamily="2" charset="0"/>
              </a:rPr>
              <a:t>ènrem`èncwoun</a:t>
            </a:r>
            <a:r>
              <a:rPr lang="en-US" sz="2000" b="1" dirty="0">
                <a:latin typeface="Athanasius" pitchFamily="2" charset="0"/>
              </a:rPr>
              <a:t> `</a:t>
            </a:r>
            <a:r>
              <a:rPr lang="en-US" sz="2000" b="1" dirty="0" err="1">
                <a:latin typeface="Athanasius" pitchFamily="2" charset="0"/>
              </a:rPr>
              <a:t>èepiarxh`èereuc</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afcaji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èmnout</a:t>
            </a:r>
            <a:r>
              <a:rPr lang="en-US" sz="2000" b="1" dirty="0">
                <a:latin typeface="Athanasius" pitchFamily="2" charset="0"/>
              </a:rPr>
              <a:t> &gt; </a:t>
            </a:r>
            <a:r>
              <a:rPr lang="en-US" sz="2000" b="1" dirty="0" err="1">
                <a:latin typeface="Athanasius" pitchFamily="2" charset="0"/>
              </a:rPr>
              <a:t>af`èini</a:t>
            </a:r>
            <a:r>
              <a:rPr lang="en-US" sz="2000" b="1" dirty="0">
                <a:latin typeface="Athanasius" pitchFamily="2" charset="0"/>
              </a:rPr>
              <a:t> `</a:t>
            </a:r>
            <a:r>
              <a:rPr lang="en-US" sz="2000" b="1" dirty="0" err="1">
                <a:latin typeface="Athanasius" pitchFamily="2" charset="0"/>
              </a:rPr>
              <a:t>èmPetroc</a:t>
            </a:r>
            <a:r>
              <a:rPr lang="en-US" sz="2000" b="1" dirty="0">
                <a:latin typeface="Athanasius" pitchFamily="2" charset="0"/>
              </a:rPr>
              <a:t> `</a:t>
            </a:r>
            <a:r>
              <a:rPr lang="en-US" sz="2000" b="1" dirty="0" err="1">
                <a:latin typeface="Athanasius" pitchFamily="2" charset="0"/>
              </a:rPr>
              <a:t>èe'oun</a:t>
            </a:r>
            <a:r>
              <a:rPr lang="en-US" sz="2000" b="1" dirty="0">
                <a:latin typeface="Athanasius" pitchFamily="2" charset="0"/>
              </a:rPr>
              <a: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èalou</a:t>
            </a:r>
            <a:r>
              <a:rPr lang="en-US" sz="2000" b="1" dirty="0">
                <a:latin typeface="Athanasius" pitchFamily="2" charset="0"/>
              </a:rPr>
              <a:t> `</a:t>
            </a:r>
            <a:r>
              <a:rPr lang="en-US" sz="2000" b="1" dirty="0" err="1">
                <a:latin typeface="Athanasius" pitchFamily="2" charset="0"/>
              </a:rPr>
              <a:t>ènemnout</a:t>
            </a:r>
            <a:r>
              <a:rPr lang="en-US" sz="2000" b="1" dirty="0">
                <a:latin typeface="Athanasius" pitchFamily="2" charset="0"/>
              </a:rPr>
              <a:t> `</a:t>
            </a:r>
            <a:r>
              <a:rPr lang="en-US" sz="2000" b="1" dirty="0" err="1">
                <a:latin typeface="Athanasius" pitchFamily="2" charset="0"/>
              </a:rPr>
              <a:t>èmPetroc</a:t>
            </a:r>
            <a:r>
              <a:rPr lang="en-US" sz="2000" b="1" dirty="0">
                <a:latin typeface="Athanasius" pitchFamily="2" charset="0"/>
              </a:rPr>
              <a:t> &gt; </a:t>
            </a:r>
            <a:r>
              <a:rPr lang="en-US" sz="2000" b="1" dirty="0" err="1">
                <a:latin typeface="Athanasius" pitchFamily="2" charset="0"/>
              </a:rPr>
              <a:t>mh</a:t>
            </a:r>
            <a:r>
              <a:rPr lang="en-US" sz="2000" b="1" dirty="0">
                <a:latin typeface="Athanasius" pitchFamily="2" charset="0"/>
              </a:rPr>
              <a:t> `</a:t>
            </a:r>
            <a:r>
              <a:rPr lang="en-US" sz="2000" b="1" dirty="0" err="1">
                <a:latin typeface="Athanasius" pitchFamily="2" charset="0"/>
              </a:rPr>
              <a:t>ènqok</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nimaqhthc</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pairwmi</a:t>
            </a:r>
            <a:r>
              <a:rPr lang="en-US" sz="2000" b="1" dirty="0">
                <a:latin typeface="Athanasius" pitchFamily="2" charset="0"/>
              </a:rPr>
              <a:t> \</a:t>
            </a:r>
            <a:r>
              <a:rPr lang="en-US" sz="2000" b="1" dirty="0" err="1">
                <a:latin typeface="Athanasius" pitchFamily="2" charset="0"/>
              </a:rPr>
              <a:t>wk</a:t>
            </a:r>
            <a:r>
              <a:rPr lang="en-US" sz="2000" b="1" dirty="0">
                <a:latin typeface="Athanasius" pitchFamily="2" charset="0"/>
              </a:rPr>
              <a:t> &gt; `</a:t>
            </a:r>
            <a:r>
              <a:rPr lang="en-US" sz="2000" b="1" dirty="0" err="1">
                <a:latin typeface="Athanasius" pitchFamily="2" charset="0"/>
              </a:rPr>
              <a:t>ènqof</a:t>
            </a:r>
            <a:r>
              <a:rPr lang="en-US" sz="2000" b="1" dirty="0">
                <a:latin typeface="Athanasius" pitchFamily="2" charset="0"/>
              </a:rPr>
              <a:t> de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èmmon</a:t>
            </a:r>
            <a:r>
              <a:rPr lang="en-US" sz="2000" b="1" dirty="0">
                <a:latin typeface="Athanasius" pitchFamily="2" charset="0"/>
              </a:rPr>
              <a:t>. </a:t>
            </a:r>
            <a:r>
              <a:rPr lang="en-US" sz="2000" b="1" dirty="0" err="1">
                <a:latin typeface="Athanasius" pitchFamily="2" charset="0"/>
              </a:rPr>
              <a:t>Nau`èo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le `</a:t>
            </a:r>
            <a:r>
              <a:rPr lang="en-US" sz="2000" b="1" dirty="0" err="1">
                <a:latin typeface="Athanasius" pitchFamily="2" charset="0"/>
              </a:rPr>
              <a:t>èeratou</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ni`èebiaik</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ni</a:t>
            </a:r>
            <a:r>
              <a:rPr lang="en-US" sz="2000" b="1" dirty="0">
                <a:latin typeface="Athanasius" pitchFamily="2" charset="0"/>
              </a:rPr>
              <a:t>\</a:t>
            </a:r>
            <a:r>
              <a:rPr lang="en-US" sz="2000" b="1" dirty="0" err="1">
                <a:latin typeface="Athanasius" pitchFamily="2" charset="0"/>
              </a:rPr>
              <a:t>uperethc</a:t>
            </a:r>
            <a:r>
              <a:rPr lang="en-US" sz="2000" b="1" dirty="0">
                <a:latin typeface="Athanasius" pitchFamily="2" charset="0"/>
              </a:rPr>
              <a:t> &gt; `</a:t>
            </a:r>
            <a:r>
              <a:rPr lang="en-US" sz="2000" b="1" dirty="0" err="1">
                <a:latin typeface="Athanasius" pitchFamily="2" charset="0"/>
              </a:rPr>
              <a:t>èeausero</a:t>
            </a:r>
            <a:r>
              <a:rPr lang="en-US" sz="2000" b="1" dirty="0">
                <a:latin typeface="Athanasius" pitchFamily="2" charset="0"/>
              </a:rPr>
              <a:t> `</a:t>
            </a:r>
            <a:r>
              <a:rPr lang="en-US" sz="2000" b="1" dirty="0" err="1">
                <a:latin typeface="Athanasius" pitchFamily="2" charset="0"/>
              </a:rPr>
              <a:t>ènourak</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èerwou</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ne `</a:t>
            </a:r>
            <a:r>
              <a:rPr lang="en-US" sz="2000" b="1" dirty="0" err="1">
                <a:latin typeface="Athanasius" pitchFamily="2" charset="0"/>
              </a:rPr>
              <a:t>èt`èvrw</a:t>
            </a:r>
            <a:r>
              <a:rPr lang="en-US" sz="2000" b="1" dirty="0">
                <a:latin typeface="Athanasius" pitchFamily="2" charset="0"/>
              </a:rPr>
              <a:t> </a:t>
            </a:r>
            <a:r>
              <a:rPr lang="en-US" sz="2000" b="1" dirty="0" err="1">
                <a:latin typeface="Athanasius" pitchFamily="2" charset="0"/>
              </a:rPr>
              <a:t>te</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nau`èt`è'mo</a:t>
            </a:r>
            <a:r>
              <a:rPr lang="en-US" sz="2000" b="1" dirty="0">
                <a:latin typeface="Athanasius" pitchFamily="2" charset="0"/>
              </a:rPr>
              <a:t> `</a:t>
            </a:r>
            <a:r>
              <a:rPr lang="en-US" sz="2000" b="1" dirty="0" err="1">
                <a:latin typeface="Athanasius" pitchFamily="2" charset="0"/>
              </a:rPr>
              <a:t>èmmwou</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&gt; </a:t>
            </a:r>
            <a:r>
              <a:rPr lang="en-US" sz="2000" b="1" dirty="0" err="1">
                <a:latin typeface="Athanasius" pitchFamily="2" charset="0"/>
              </a:rPr>
              <a:t>naf`èo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de `</a:t>
            </a:r>
            <a:r>
              <a:rPr lang="en-US" sz="2000" b="1" dirty="0" err="1">
                <a:latin typeface="Athanasius" pitchFamily="2" charset="0"/>
              </a:rPr>
              <a:t>èeratf</a:t>
            </a:r>
            <a:r>
              <a:rPr lang="en-US" sz="2000" b="1" dirty="0">
                <a:latin typeface="Athanasius" pitchFamily="2" charset="0"/>
              </a:rPr>
              <a:t> </a:t>
            </a:r>
            <a:r>
              <a:rPr lang="en-US" sz="2000" b="1" dirty="0" err="1">
                <a:latin typeface="Athanasius" pitchFamily="2" charset="0"/>
              </a:rPr>
              <a:t>nemwou</a:t>
            </a:r>
            <a:r>
              <a:rPr lang="en-US" sz="2000" b="1" dirty="0">
                <a:latin typeface="Athanasius" pitchFamily="2" charset="0"/>
              </a:rPr>
              <a:t> \</a:t>
            </a:r>
            <a:r>
              <a:rPr lang="en-US" sz="2000" b="1" dirty="0" err="1">
                <a:latin typeface="Athanasius" pitchFamily="2" charset="0"/>
              </a:rPr>
              <a:t>wf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Petroc</a:t>
            </a:r>
            <a:r>
              <a:rPr lang="en-US" sz="2000" b="1" dirty="0">
                <a:latin typeface="Athanasius" pitchFamily="2" charset="0"/>
              </a:rPr>
              <a:t> </a:t>
            </a:r>
            <a:r>
              <a:rPr lang="en-US" sz="2000" b="1" dirty="0" err="1">
                <a:latin typeface="Athanasius" pitchFamily="2" charset="0"/>
              </a:rPr>
              <a:t>ef`èt`è'mo</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a:t>
            </a:r>
            <a:r>
              <a:rPr lang="en-US" sz="2000" b="1" dirty="0" err="1">
                <a:latin typeface="Athanasius" pitchFamily="2" charset="0"/>
              </a:rPr>
              <a:t>Piarxh`èereuc</a:t>
            </a:r>
            <a:r>
              <a:rPr lang="en-US" sz="2000" b="1" dirty="0">
                <a:latin typeface="Athanasius" pitchFamily="2" charset="0"/>
              </a:rPr>
              <a:t> </a:t>
            </a:r>
            <a:r>
              <a:rPr lang="en-US" sz="2000" b="1" dirty="0" err="1">
                <a:latin typeface="Athanasius" pitchFamily="2" charset="0"/>
              </a:rPr>
              <a:t>oun</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nefmaqhthc</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tef`ècbw</a:t>
            </a:r>
            <a:r>
              <a:rPr lang="en-US" sz="2000" b="1" dirty="0">
                <a:latin typeface="Athanasius" pitchFamily="2" charset="0"/>
              </a:rPr>
              <a:t>. </a:t>
            </a:r>
            <a:r>
              <a:rPr lang="en-US" sz="2000" b="1" dirty="0" err="1">
                <a:latin typeface="Athanasius" pitchFamily="2" charset="0"/>
              </a:rPr>
              <a:t>Af`èerou`èw</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efjw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èanok</a:t>
            </a:r>
            <a:r>
              <a:rPr lang="en-US" sz="2000" b="1" dirty="0">
                <a:latin typeface="Athanasius" pitchFamily="2" charset="0"/>
              </a:rPr>
              <a:t> </a:t>
            </a:r>
            <a:r>
              <a:rPr lang="en-US" sz="2000" b="1" dirty="0" err="1">
                <a:latin typeface="Athanasius" pitchFamily="2" charset="0"/>
              </a:rPr>
              <a:t>aicaji</a:t>
            </a:r>
            <a:r>
              <a:rPr lang="en-US" sz="2000" b="1" dirty="0">
                <a:latin typeface="Athanasius" pitchFamily="2" charset="0"/>
              </a:rPr>
              <a: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pikocmoc</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ouparrhcia</a:t>
            </a:r>
            <a:r>
              <a:rPr lang="en-US" sz="2000" b="1" dirty="0">
                <a:latin typeface="Athanasius" pitchFamily="2" charset="0"/>
              </a:rPr>
              <a:t> &gt;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nai</a:t>
            </a:r>
            <a:r>
              <a:rPr lang="en-US" sz="2000" b="1" dirty="0">
                <a:latin typeface="Athanasius" pitchFamily="2" charset="0"/>
              </a:rPr>
              <a:t>;`</a:t>
            </a:r>
            <a:r>
              <a:rPr lang="en-US" sz="2000" b="1" dirty="0" err="1">
                <a:latin typeface="Athanasius" pitchFamily="2" charset="0"/>
              </a:rPr>
              <a:t>ècbw</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nicunagwgh</a:t>
            </a:r>
            <a:r>
              <a:rPr lang="en-US" sz="2000" b="1" dirty="0">
                <a:latin typeface="Athanasius" pitchFamily="2" charset="0"/>
              </a:rPr>
              <a:t> `</a:t>
            </a:r>
            <a:r>
              <a:rPr lang="en-US" sz="2000" b="1" dirty="0" err="1">
                <a:latin typeface="Athanasius" pitchFamily="2" charset="0"/>
              </a:rPr>
              <a:t>ènchou</a:t>
            </a:r>
            <a:r>
              <a:rPr lang="en-US" sz="2000" b="1" dirty="0">
                <a:latin typeface="Athanasius" pitchFamily="2" charset="0"/>
              </a:rPr>
              <a:t> </a:t>
            </a:r>
            <a:r>
              <a:rPr lang="en-US" sz="2000" b="1" dirty="0" err="1">
                <a:latin typeface="Athanasius" pitchFamily="2" charset="0"/>
              </a:rPr>
              <a:t>niben</a:t>
            </a:r>
            <a:r>
              <a:rPr lang="en-US" sz="2000" b="1" dirty="0">
                <a:latin typeface="Athanasius" pitchFamily="2" charset="0"/>
              </a:rPr>
              <a:t> &gt; </a:t>
            </a:r>
            <a:r>
              <a:rPr lang="en-US" sz="2000" b="1" dirty="0" err="1">
                <a:latin typeface="Athanasius" pitchFamily="2" charset="0"/>
              </a:rPr>
              <a:t>nem</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piervei</a:t>
            </a:r>
            <a:r>
              <a:rPr lang="en-US" sz="2000" b="1" dirty="0">
                <a:latin typeface="Athanasius" pitchFamily="2" charset="0"/>
              </a:rPr>
              <a:t> pima `</a:t>
            </a:r>
            <a:r>
              <a:rPr lang="en-US" sz="2000" b="1" dirty="0" err="1">
                <a:latin typeface="Athanasius" pitchFamily="2" charset="0"/>
              </a:rPr>
              <a:t>èe</a:t>
            </a:r>
            <a:r>
              <a:rPr lang="en-US" sz="2000" b="1" dirty="0">
                <a:latin typeface="Athanasius" pitchFamily="2" charset="0"/>
              </a:rPr>
              <a:t>]are </a:t>
            </a:r>
            <a:r>
              <a:rPr lang="en-US" sz="2000" b="1" dirty="0" err="1">
                <a:latin typeface="Athanasius" pitchFamily="2" charset="0"/>
              </a:rPr>
              <a:t>niIoudai</a:t>
            </a:r>
            <a:r>
              <a:rPr lang="en-US" sz="2000" b="1" dirty="0">
                <a:latin typeface="Athanasius" pitchFamily="2" charset="0"/>
              </a:rPr>
              <a:t> </a:t>
            </a:r>
            <a:r>
              <a:rPr lang="en-US" sz="2000" b="1" dirty="0" err="1">
                <a:latin typeface="Athanasius" pitchFamily="2" charset="0"/>
              </a:rPr>
              <a:t>throu</a:t>
            </a:r>
            <a:r>
              <a:rPr lang="en-US" sz="2000" b="1" dirty="0">
                <a:latin typeface="Athanasius" pitchFamily="2" charset="0"/>
              </a:rPr>
              <a:t> </a:t>
            </a:r>
            <a:r>
              <a:rPr lang="en-US" sz="2000" b="1" dirty="0" err="1">
                <a:latin typeface="Athanasius" pitchFamily="2" charset="0"/>
              </a:rPr>
              <a:t>qwou</a:t>
            </a:r>
            <a:r>
              <a:rPr lang="en-US" sz="2000" b="1" dirty="0">
                <a:latin typeface="Athanasius" pitchFamily="2" charset="0"/>
              </a:rPr>
              <a:t>; `</a:t>
            </a:r>
            <a:r>
              <a:rPr lang="en-US" sz="2000" b="1" dirty="0" err="1">
                <a:latin typeface="Athanasius" pitchFamily="2" charset="0"/>
              </a:rPr>
              <a:t>èerof</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èmpije</a:t>
            </a:r>
            <a:r>
              <a:rPr lang="en-US" sz="2000" b="1" dirty="0">
                <a:latin typeface="Athanasius" pitchFamily="2" charset="0"/>
              </a:rPr>
              <a:t> `è\li `</a:t>
            </a:r>
            <a:r>
              <a:rPr lang="en-US" sz="2000" b="1" dirty="0" err="1">
                <a:latin typeface="Athanasius" pitchFamily="2" charset="0"/>
              </a:rPr>
              <a:t>èncaji</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pet\hp. </a:t>
            </a:r>
            <a:r>
              <a:rPr lang="en-US" sz="2000" b="1" dirty="0" err="1">
                <a:latin typeface="Athanasius" pitchFamily="2" charset="0"/>
              </a:rPr>
              <a:t>Eqbe</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èk</a:t>
            </a:r>
            <a:r>
              <a:rPr lang="en-US" sz="2000" b="1" dirty="0">
                <a:latin typeface="Athanasius" pitchFamily="2" charset="0"/>
              </a:rPr>
              <a:t>]</a:t>
            </a:r>
            <a:r>
              <a:rPr lang="en-US" sz="2000" b="1" dirty="0" err="1">
                <a:latin typeface="Athanasius" pitchFamily="2" charset="0"/>
              </a:rPr>
              <a:t>ini</a:t>
            </a:r>
            <a:r>
              <a:rPr lang="en-US" sz="2000" b="1" dirty="0">
                <a:latin typeface="Athanasius" pitchFamily="2" charset="0"/>
              </a:rPr>
              <a:t> `</a:t>
            </a:r>
            <a:r>
              <a:rPr lang="en-US" sz="2000" b="1" dirty="0" err="1">
                <a:latin typeface="Athanasius" pitchFamily="2" charset="0"/>
              </a:rPr>
              <a:t>èmmoi</a:t>
            </a:r>
            <a:r>
              <a:rPr lang="en-US" sz="2000" b="1" dirty="0">
                <a:latin typeface="Athanasius" pitchFamily="2" charset="0"/>
              </a:rPr>
              <a:t> &gt;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nh`èetaucwtem</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èetaijof</a:t>
            </a:r>
            <a:r>
              <a:rPr lang="en-US" sz="2000" b="1" dirty="0">
                <a:latin typeface="Athanasius" pitchFamily="2" charset="0"/>
              </a:rPr>
              <a:t> </a:t>
            </a:r>
            <a:r>
              <a:rPr lang="en-US" sz="2000" b="1" dirty="0" err="1">
                <a:latin typeface="Athanasius" pitchFamily="2" charset="0"/>
              </a:rPr>
              <a:t>nwou</a:t>
            </a:r>
            <a:r>
              <a:rPr lang="en-US" sz="2000" b="1" dirty="0">
                <a:latin typeface="Athanasius" pitchFamily="2" charset="0"/>
              </a:rPr>
              <a:t> &gt; \</a:t>
            </a:r>
            <a:r>
              <a:rPr lang="en-US" sz="2000" b="1" dirty="0" err="1">
                <a:latin typeface="Athanasius" pitchFamily="2" charset="0"/>
              </a:rPr>
              <a:t>hppe</a:t>
            </a:r>
            <a:r>
              <a:rPr lang="en-US" sz="2000" b="1" dirty="0">
                <a:latin typeface="Athanasius" pitchFamily="2" charset="0"/>
              </a:rPr>
              <a:t> </a:t>
            </a:r>
            <a:r>
              <a:rPr lang="en-US" sz="2000" b="1" dirty="0" err="1">
                <a:latin typeface="Athanasius" pitchFamily="2" charset="0"/>
              </a:rPr>
              <a:t>ic</a:t>
            </a:r>
            <a:r>
              <a:rPr lang="en-US" sz="2000" b="1" dirty="0">
                <a:latin typeface="Athanasius" pitchFamily="2" charset="0"/>
              </a:rPr>
              <a:t> </a:t>
            </a:r>
            <a:r>
              <a:rPr lang="en-US" sz="2000" b="1" dirty="0" err="1">
                <a:latin typeface="Athanasius" pitchFamily="2" charset="0"/>
              </a:rPr>
              <a:t>nai</a:t>
            </a:r>
            <a:r>
              <a:rPr lang="en-US" sz="2000" b="1" dirty="0">
                <a:latin typeface="Athanasius" pitchFamily="2" charset="0"/>
              </a:rPr>
              <a:t> </a:t>
            </a:r>
            <a:r>
              <a:rPr lang="en-US" sz="2000" b="1" dirty="0" err="1">
                <a:latin typeface="Athanasius" pitchFamily="2" charset="0"/>
              </a:rPr>
              <a:t>ce`èemi</a:t>
            </a:r>
            <a:r>
              <a:rPr lang="en-US" sz="2000" b="1" dirty="0">
                <a:latin typeface="Athanasius" pitchFamily="2" charset="0"/>
              </a:rPr>
              <a:t> `</a:t>
            </a:r>
            <a:r>
              <a:rPr lang="en-US" sz="2000" b="1" dirty="0" err="1">
                <a:latin typeface="Athanasius" pitchFamily="2" charset="0"/>
              </a:rPr>
              <a:t>èenh`èetaijotou</a:t>
            </a:r>
            <a:r>
              <a:rPr lang="en-US" sz="2000" b="1" dirty="0">
                <a:latin typeface="Athanasius" pitchFamily="2" charset="0"/>
              </a:rPr>
              <a:t> `</a:t>
            </a:r>
            <a:r>
              <a:rPr lang="en-US" sz="2000" b="1" dirty="0" err="1">
                <a:latin typeface="Athanasius" pitchFamily="2" charset="0"/>
              </a:rPr>
              <a:t>èanok</a:t>
            </a:r>
            <a:r>
              <a:rPr lang="en-US" sz="2000" b="1" dirty="0">
                <a:latin typeface="Athanasius" pitchFamily="2" charset="0"/>
              </a:rPr>
              <a:t>. </a:t>
            </a:r>
            <a:r>
              <a:rPr lang="en-US" sz="2000" b="1" dirty="0" err="1">
                <a:latin typeface="Athanasius" pitchFamily="2" charset="0"/>
              </a:rPr>
              <a:t>Nai</a:t>
            </a:r>
            <a:r>
              <a:rPr lang="en-US" sz="2000" b="1" dirty="0">
                <a:latin typeface="Athanasius" pitchFamily="2" charset="0"/>
              </a:rPr>
              <a:t> `</a:t>
            </a:r>
            <a:r>
              <a:rPr lang="en-US" sz="2000" b="1" dirty="0" err="1">
                <a:latin typeface="Athanasius" pitchFamily="2" charset="0"/>
              </a:rPr>
              <a:t>èetafjotou</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&gt; `</a:t>
            </a:r>
            <a:r>
              <a:rPr lang="en-US" sz="2000" b="1" dirty="0" err="1">
                <a:latin typeface="Athanasius" pitchFamily="2" charset="0"/>
              </a:rPr>
              <a:t>èa</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ni</a:t>
            </a:r>
            <a:r>
              <a:rPr lang="en-US" sz="2000" b="1" dirty="0">
                <a:latin typeface="Athanasius" pitchFamily="2" charset="0"/>
              </a:rPr>
              <a:t>\</a:t>
            </a:r>
            <a:r>
              <a:rPr lang="en-US" sz="2000" b="1" dirty="0" err="1">
                <a:latin typeface="Athanasius" pitchFamily="2" charset="0"/>
              </a:rPr>
              <a:t>uperethc</a:t>
            </a:r>
            <a:r>
              <a:rPr lang="en-US" sz="2000" b="1" dirty="0">
                <a:latin typeface="Athanasius" pitchFamily="2" charset="0"/>
              </a:rPr>
              <a:t> </a:t>
            </a:r>
            <a:r>
              <a:rPr lang="en-US" sz="2000" b="1" dirty="0" err="1">
                <a:latin typeface="Athanasius" pitchFamily="2" charset="0"/>
              </a:rPr>
              <a:t>eto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a:t>
            </a:r>
            <a:r>
              <a:rPr lang="en-US" sz="2000" b="1" dirty="0" err="1">
                <a:latin typeface="Athanasius" pitchFamily="2" charset="0"/>
              </a:rPr>
              <a:t>èeratou</a:t>
            </a:r>
            <a:r>
              <a:rPr lang="en-US" sz="2000" b="1" dirty="0">
                <a:latin typeface="Athanasius" pitchFamily="2" charset="0"/>
              </a:rPr>
              <a:t> </a:t>
            </a:r>
            <a:r>
              <a:rPr lang="en-US" sz="2000" b="1" dirty="0" err="1">
                <a:latin typeface="Athanasius" pitchFamily="2" charset="0"/>
              </a:rPr>
              <a:t>af</a:t>
            </a:r>
            <a:r>
              <a:rPr lang="en-US" sz="2000" b="1" dirty="0">
                <a:latin typeface="Athanasius" pitchFamily="2" charset="0"/>
              </a:rPr>
              <a:t>; </a:t>
            </a:r>
            <a:r>
              <a:rPr lang="en-US" sz="2000" b="1" dirty="0" err="1">
                <a:latin typeface="Athanasius" pitchFamily="2" charset="0"/>
              </a:rPr>
              <a:t>è`ènou</a:t>
            </a:r>
            <a:r>
              <a:rPr lang="en-US" sz="2000" b="1" dirty="0">
                <a:latin typeface="Athanasius" pitchFamily="2" charset="0"/>
              </a:rPr>
              <a:t>]</a:t>
            </a:r>
            <a:r>
              <a:rPr lang="en-US" sz="2000" b="1" dirty="0" err="1">
                <a:latin typeface="Athanasius" pitchFamily="2" charset="0"/>
              </a:rPr>
              <a:t>e`ènkour</a:t>
            </a:r>
            <a:r>
              <a:rPr lang="en-US" sz="2000" b="1" dirty="0">
                <a:latin typeface="Athanasius" pitchFamily="2" charset="0"/>
              </a:rPr>
              <a:t> `</a:t>
            </a:r>
            <a:r>
              <a:rPr lang="en-US" sz="2000" b="1" dirty="0" err="1">
                <a:latin typeface="Athanasius" pitchFamily="2" charset="0"/>
              </a:rPr>
              <a:t>ènIhc</a:t>
            </a:r>
            <a:r>
              <a:rPr lang="en-US" sz="2000" b="1" dirty="0">
                <a:latin typeface="Athanasius" pitchFamily="2" charset="0"/>
              </a:rPr>
              <a:t>? </a:t>
            </a:r>
            <a:r>
              <a:rPr lang="en-US" sz="2000" b="1" dirty="0" err="1">
                <a:latin typeface="Athanasius" pitchFamily="2" charset="0"/>
              </a:rPr>
              <a:t>efjw</a:t>
            </a:r>
            <a:r>
              <a:rPr lang="en-US" sz="2000" b="1" dirty="0">
                <a:latin typeface="Athanasius" pitchFamily="2" charset="0"/>
              </a:rPr>
              <a:t> `</a:t>
            </a:r>
            <a:r>
              <a:rPr lang="en-US" sz="2000" b="1" dirty="0" err="1">
                <a:latin typeface="Athanasius" pitchFamily="2" charset="0"/>
              </a:rPr>
              <a:t>èmmoc</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an </a:t>
            </a:r>
            <a:r>
              <a:rPr lang="en-US" sz="2000" b="1" dirty="0" err="1">
                <a:latin typeface="Athanasius" pitchFamily="2" charset="0"/>
              </a:rPr>
              <a:t>vai</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èm`èvrh</a:t>
            </a:r>
            <a:r>
              <a:rPr lang="en-US" sz="2000" b="1" dirty="0">
                <a:latin typeface="Athanasius" pitchFamily="2" charset="0"/>
              </a:rPr>
              <a:t>; `</a:t>
            </a:r>
            <a:r>
              <a:rPr lang="en-US" sz="2000" b="1" dirty="0" err="1">
                <a:latin typeface="Athanasius" pitchFamily="2" charset="0"/>
              </a:rPr>
              <a:t>èn`èerou`èw</a:t>
            </a:r>
            <a:r>
              <a:rPr lang="en-US" sz="2000" b="1" dirty="0">
                <a:latin typeface="Athanasius" pitchFamily="2" charset="0"/>
              </a:rPr>
              <a:t> `</a:t>
            </a:r>
            <a:r>
              <a:rPr lang="en-US" sz="2000" b="1" dirty="0" err="1">
                <a:latin typeface="Athanasius" pitchFamily="2" charset="0"/>
              </a:rPr>
              <a:t>èmpiarxh`èereuc</a:t>
            </a:r>
            <a:r>
              <a:rPr lang="en-US" sz="2000" b="1" dirty="0">
                <a:latin typeface="Athanasius" pitchFamily="2" charset="0"/>
              </a:rPr>
              <a:t>. </a:t>
            </a:r>
            <a:r>
              <a:rPr lang="en-US" sz="2000" b="1" dirty="0" err="1">
                <a:latin typeface="Athanasius" pitchFamily="2" charset="0"/>
              </a:rPr>
              <a:t>Af`èerou`èw</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Ihc</a:t>
            </a:r>
            <a:r>
              <a:rPr lang="en-US" sz="2000" b="1" dirty="0">
                <a:latin typeface="Athanasius" pitchFamily="2" charset="0"/>
              </a:rPr>
              <a:t>? </a:t>
            </a:r>
            <a:r>
              <a:rPr lang="en-US" sz="2000" b="1" dirty="0" err="1">
                <a:latin typeface="Athanasius" pitchFamily="2" charset="0"/>
              </a:rPr>
              <a:t>pijaf</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icje</a:t>
            </a:r>
            <a:r>
              <a:rPr lang="en-US" sz="2000" b="1" dirty="0">
                <a:latin typeface="Athanasius" pitchFamily="2" charset="0"/>
              </a:rPr>
              <a:t> </a:t>
            </a:r>
            <a:r>
              <a:rPr lang="en-US" sz="2000" b="1" dirty="0" err="1">
                <a:latin typeface="Athanasius" pitchFamily="2" charset="0"/>
              </a:rPr>
              <a:t>kakwc</a:t>
            </a:r>
            <a:r>
              <a:rPr lang="en-US" sz="2000" b="1" dirty="0">
                <a:latin typeface="Athanasius" pitchFamily="2" charset="0"/>
              </a:rPr>
              <a:t> </a:t>
            </a:r>
            <a:r>
              <a:rPr lang="en-US" sz="2000" b="1" dirty="0" err="1">
                <a:latin typeface="Athanasius" pitchFamily="2" charset="0"/>
              </a:rPr>
              <a:t>aicaji</a:t>
            </a:r>
            <a:r>
              <a:rPr lang="en-US" sz="2000" b="1" dirty="0">
                <a:latin typeface="Athanasius" pitchFamily="2" charset="0"/>
              </a:rPr>
              <a:t> `</a:t>
            </a:r>
            <a:r>
              <a:rPr lang="en-US" sz="2000" b="1" dirty="0" err="1">
                <a:latin typeface="Athanasius" pitchFamily="2" charset="0"/>
              </a:rPr>
              <a:t>èarimeqre</a:t>
            </a:r>
            <a:r>
              <a:rPr lang="en-US" sz="2000" b="1" dirty="0">
                <a:latin typeface="Athanasius" pitchFamily="2" charset="0"/>
              </a:rPr>
              <a:t> `</a:t>
            </a:r>
            <a:r>
              <a:rPr lang="en-US" sz="2000" b="1" dirty="0" err="1">
                <a:latin typeface="Athanasius" pitchFamily="2" charset="0"/>
              </a:rPr>
              <a:t>èmpikakwc</a:t>
            </a:r>
            <a:r>
              <a:rPr lang="en-US" sz="2000" b="1" dirty="0">
                <a:latin typeface="Athanasius" pitchFamily="2" charset="0"/>
              </a:rPr>
              <a:t> &gt; </a:t>
            </a:r>
            <a:r>
              <a:rPr lang="en-US" sz="2000" b="1" dirty="0" err="1">
                <a:latin typeface="Athanasius" pitchFamily="2" charset="0"/>
              </a:rPr>
              <a:t>icje</a:t>
            </a:r>
            <a:r>
              <a:rPr lang="en-US" sz="2000" b="1" dirty="0">
                <a:latin typeface="Athanasius" pitchFamily="2" charset="0"/>
              </a:rPr>
              <a:t> de </a:t>
            </a:r>
            <a:r>
              <a:rPr lang="en-US" sz="2000" b="1" dirty="0" err="1">
                <a:latin typeface="Athanasius" pitchFamily="2" charset="0"/>
              </a:rPr>
              <a:t>kalwc</a:t>
            </a:r>
            <a:r>
              <a:rPr lang="en-US" sz="2000" b="1" dirty="0">
                <a:latin typeface="Athanasius" pitchFamily="2" charset="0"/>
              </a:rPr>
              <a:t> </a:t>
            </a:r>
            <a:r>
              <a:rPr lang="en-US" sz="2000" b="1" dirty="0" err="1">
                <a:latin typeface="Athanasius" pitchFamily="2" charset="0"/>
              </a:rPr>
              <a:t>eqbeou</a:t>
            </a:r>
            <a:r>
              <a:rPr lang="en-US" sz="2000" b="1" dirty="0">
                <a:latin typeface="Athanasius" pitchFamily="2" charset="0"/>
              </a:rPr>
              <a:t> `</a:t>
            </a:r>
            <a:r>
              <a:rPr lang="en-US" sz="2000" b="1" dirty="0" err="1">
                <a:latin typeface="Athanasius" pitchFamily="2" charset="0"/>
              </a:rPr>
              <a:t>èk</a:t>
            </a:r>
            <a:r>
              <a:rPr lang="en-US" sz="2000" b="1" dirty="0">
                <a:latin typeface="Athanasius" pitchFamily="2" charset="0"/>
              </a:rPr>
              <a:t>\</a:t>
            </a:r>
            <a:r>
              <a:rPr lang="en-US" sz="2000" b="1" dirty="0" err="1">
                <a:latin typeface="Athanasius" pitchFamily="2" charset="0"/>
              </a:rPr>
              <a:t>ioui</a:t>
            </a:r>
            <a:r>
              <a:rPr lang="en-US" sz="2000" b="1" dirty="0">
                <a:latin typeface="Athanasius" pitchFamily="2" charset="0"/>
              </a:rPr>
              <a:t> `</a:t>
            </a:r>
            <a:r>
              <a:rPr lang="en-US" sz="2000" b="1" dirty="0" err="1">
                <a:latin typeface="Athanasius" pitchFamily="2" charset="0"/>
              </a:rPr>
              <a:t>èeroi</a:t>
            </a:r>
            <a:r>
              <a:rPr lang="en-US" sz="2000" b="1" dirty="0">
                <a:latin typeface="Athanasius" pitchFamily="2" charset="0"/>
              </a:rPr>
              <a:t>. Tote </a:t>
            </a:r>
            <a:r>
              <a:rPr lang="en-US" sz="2000" b="1" dirty="0" err="1">
                <a:latin typeface="Athanasius" pitchFamily="2" charset="0"/>
              </a:rPr>
              <a:t>afouorpf</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Anna </a:t>
            </a:r>
            <a:r>
              <a:rPr lang="en-US" sz="2000" b="1" dirty="0" err="1">
                <a:latin typeface="Athanasius" pitchFamily="2" charset="0"/>
              </a:rPr>
              <a:t>efcwn</a:t>
            </a:r>
            <a:r>
              <a:rPr lang="en-US" sz="2000" b="1" dirty="0">
                <a:latin typeface="Athanasius" pitchFamily="2" charset="0"/>
              </a:rPr>
              <a:t>\ \a </a:t>
            </a:r>
            <a:r>
              <a:rPr lang="en-US" sz="2000" b="1" dirty="0" err="1">
                <a:latin typeface="Athanasius" pitchFamily="2" charset="0"/>
              </a:rPr>
              <a:t>Kai`èava</a:t>
            </a:r>
            <a:r>
              <a:rPr lang="en-US" sz="2000" b="1" dirty="0">
                <a:latin typeface="Athanasius" pitchFamily="2" charset="0"/>
              </a:rPr>
              <a:t> </a:t>
            </a:r>
            <a:r>
              <a:rPr lang="en-US" sz="2000" b="1" dirty="0" err="1">
                <a:latin typeface="Athanasius" pitchFamily="2" charset="0"/>
              </a:rPr>
              <a:t>piarxh`èereuc</a:t>
            </a:r>
            <a:r>
              <a:rPr lang="en-US" sz="2000" b="1" dirty="0">
                <a:latin typeface="Athanasius" pitchFamily="2" charset="0"/>
              </a:rPr>
              <a:t>. </a:t>
            </a:r>
            <a:r>
              <a:rPr lang="en-US" sz="2000" b="1" dirty="0" err="1">
                <a:latin typeface="Athanasius" pitchFamily="2" charset="0"/>
              </a:rPr>
              <a:t>Naf`èo</a:t>
            </a:r>
            <a:r>
              <a:rPr lang="en-US" sz="2000" b="1" dirty="0">
                <a:latin typeface="Athanasius" pitchFamily="2" charset="0"/>
              </a:rPr>
              <a:t>\</a:t>
            </a:r>
            <a:r>
              <a:rPr lang="en-US" sz="2000" b="1" dirty="0" err="1">
                <a:latin typeface="Athanasius" pitchFamily="2" charset="0"/>
              </a:rPr>
              <a:t>i</a:t>
            </a:r>
            <a:r>
              <a:rPr lang="en-US" sz="2000" b="1" dirty="0">
                <a:latin typeface="Athanasius" pitchFamily="2" charset="0"/>
              </a:rPr>
              <a:t> de `</a:t>
            </a:r>
            <a:r>
              <a:rPr lang="en-US" sz="2000" b="1" dirty="0" err="1">
                <a:latin typeface="Athanasius" pitchFamily="2" charset="0"/>
              </a:rPr>
              <a:t>èeratf</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Cimwn</a:t>
            </a:r>
            <a:r>
              <a:rPr lang="en-US" sz="2000" b="1" dirty="0">
                <a:latin typeface="Athanasius" pitchFamily="2" charset="0"/>
              </a:rPr>
              <a:t> </a:t>
            </a:r>
            <a:r>
              <a:rPr lang="en-US" sz="2000" b="1" dirty="0" err="1">
                <a:latin typeface="Athanasius" pitchFamily="2" charset="0"/>
              </a:rPr>
              <a:t>Petroc</a:t>
            </a:r>
            <a:r>
              <a:rPr lang="en-US" sz="2000" b="1" dirty="0">
                <a:latin typeface="Athanasius" pitchFamily="2" charset="0"/>
              </a:rPr>
              <a:t> </a:t>
            </a:r>
            <a:r>
              <a:rPr lang="en-US" sz="2000" b="1" dirty="0" err="1">
                <a:latin typeface="Athanasius" pitchFamily="2" charset="0"/>
              </a:rPr>
              <a:t>ef`èt`è'mo</a:t>
            </a:r>
            <a:r>
              <a:rPr lang="en-US" sz="2000" b="1" dirty="0">
                <a:latin typeface="Athanasius" pitchFamily="2" charset="0"/>
              </a:rPr>
              <a:t> `</a:t>
            </a:r>
            <a:r>
              <a:rPr lang="en-US" sz="2000" b="1" dirty="0" err="1">
                <a:latin typeface="Athanasius" pitchFamily="2" charset="0"/>
              </a:rPr>
              <a:t>èmmof</a:t>
            </a:r>
            <a:r>
              <a:rPr lang="en-US" sz="2000" b="1" dirty="0">
                <a:latin typeface="Athanasius" pitchFamily="2" charset="0"/>
              </a:rPr>
              <a:t> &gt; </a:t>
            </a:r>
            <a:r>
              <a:rPr lang="en-US" sz="2000" b="1" dirty="0" err="1">
                <a:latin typeface="Athanasius" pitchFamily="2" charset="0"/>
              </a:rPr>
              <a:t>pejwou</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mh</a:t>
            </a:r>
            <a:r>
              <a:rPr lang="en-US" sz="2000" b="1" dirty="0">
                <a:latin typeface="Athanasius" pitchFamily="2" charset="0"/>
              </a:rPr>
              <a:t> `</a:t>
            </a:r>
            <a:r>
              <a:rPr lang="en-US" sz="2000" b="1" dirty="0" err="1">
                <a:latin typeface="Athanasius" pitchFamily="2" charset="0"/>
              </a:rPr>
              <a:t>ènqok</a:t>
            </a:r>
            <a:r>
              <a:rPr lang="en-US" sz="2000" b="1" dirty="0">
                <a:latin typeface="Athanasius" pitchFamily="2" charset="0"/>
              </a:rPr>
              <a:t> </a:t>
            </a:r>
            <a:r>
              <a:rPr lang="en-US" sz="2000" b="1" dirty="0" err="1">
                <a:latin typeface="Athanasius" pitchFamily="2" charset="0"/>
              </a:rPr>
              <a:t>ou</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nefmaqhthc</a:t>
            </a:r>
            <a:r>
              <a:rPr lang="en-US" sz="2000" b="1" dirty="0">
                <a:latin typeface="Athanasius" pitchFamily="2" charset="0"/>
              </a:rPr>
              <a:t> \</a:t>
            </a:r>
            <a:r>
              <a:rPr lang="en-US" sz="2000" b="1" dirty="0" err="1">
                <a:latin typeface="Athanasius" pitchFamily="2" charset="0"/>
              </a:rPr>
              <a:t>wk</a:t>
            </a:r>
            <a:r>
              <a:rPr lang="en-US" sz="2000" b="1" dirty="0">
                <a:latin typeface="Athanasius" pitchFamily="2" charset="0"/>
              </a:rPr>
              <a:t> &gt; `</a:t>
            </a:r>
            <a:r>
              <a:rPr lang="en-US" sz="2000" b="1" dirty="0" err="1">
                <a:latin typeface="Athanasius" pitchFamily="2" charset="0"/>
              </a:rPr>
              <a:t>ènqof</a:t>
            </a:r>
            <a:r>
              <a:rPr lang="en-US" sz="2000" b="1" dirty="0">
                <a:latin typeface="Athanasius" pitchFamily="2" charset="0"/>
              </a:rPr>
              <a:t> de </a:t>
            </a:r>
            <a:r>
              <a:rPr lang="en-US" sz="2000" b="1" dirty="0" err="1">
                <a:latin typeface="Athanasius" pitchFamily="2" charset="0"/>
              </a:rPr>
              <a:t>afjwl</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pejaf</a:t>
            </a:r>
            <a:r>
              <a:rPr lang="en-US" sz="2000" b="1" dirty="0">
                <a:latin typeface="Athanasius" pitchFamily="2" charset="0"/>
              </a:rPr>
              <a: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èmmon</a:t>
            </a:r>
            <a:r>
              <a:rPr lang="en-US" sz="2000" b="1" dirty="0">
                <a:latin typeface="Athanasius" pitchFamily="2" charset="0"/>
              </a:rPr>
              <a:t>. </a:t>
            </a:r>
            <a:r>
              <a:rPr lang="en-US" sz="2000" b="1" dirty="0" err="1">
                <a:latin typeface="Athanasius" pitchFamily="2" charset="0"/>
              </a:rPr>
              <a:t>Peje</a:t>
            </a:r>
            <a:r>
              <a:rPr lang="en-US" sz="2000" b="1" dirty="0">
                <a:latin typeface="Athanasius" pitchFamily="2" charset="0"/>
              </a:rPr>
              <a:t> </a:t>
            </a:r>
            <a:r>
              <a:rPr lang="en-US" sz="2000" b="1" dirty="0" err="1">
                <a:latin typeface="Athanasius" pitchFamily="2" charset="0"/>
              </a:rPr>
              <a:t>ouai</a:t>
            </a:r>
            <a:r>
              <a:rPr lang="en-US" sz="2000" b="1" dirty="0">
                <a:latin typeface="Athanasius" pitchFamily="2" charset="0"/>
              </a:rPr>
              <a:t> </a:t>
            </a:r>
            <a:r>
              <a:rPr lang="en-US" sz="2000" b="1" dirty="0" err="1">
                <a:latin typeface="Athanasius" pitchFamily="2" charset="0"/>
              </a:rPr>
              <a:t>naf</a:t>
            </a:r>
            <a:r>
              <a:rPr lang="en-US" sz="2000" b="1" dirty="0">
                <a:latin typeface="Athanasius" pitchFamily="2" charset="0"/>
              </a:rPr>
              <a:t> `</a:t>
            </a:r>
            <a:r>
              <a:rPr lang="en-US" sz="2000" b="1" dirty="0" err="1">
                <a:latin typeface="Athanasius" pitchFamily="2" charset="0"/>
              </a:rPr>
              <a:t>èebol'en</a:t>
            </a:r>
            <a:r>
              <a:rPr lang="en-US" sz="2000" b="1" dirty="0">
                <a:latin typeface="Athanasius" pitchFamily="2" charset="0"/>
              </a:rPr>
              <a:t> </a:t>
            </a:r>
            <a:r>
              <a:rPr lang="en-US" sz="2000" b="1" dirty="0" err="1">
                <a:latin typeface="Athanasius" pitchFamily="2" charset="0"/>
              </a:rPr>
              <a:t>ni`èebiaik</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piarxh`èereuc</a:t>
            </a:r>
            <a:r>
              <a:rPr lang="en-US" sz="2000" b="1" dirty="0">
                <a:latin typeface="Athanasius" pitchFamily="2" charset="0"/>
              </a:rPr>
              <a:t> `</a:t>
            </a:r>
            <a:r>
              <a:rPr lang="en-US" sz="2000" b="1" dirty="0" err="1">
                <a:latin typeface="Athanasius" pitchFamily="2" charset="0"/>
              </a:rPr>
              <a:t>èeoucuggenhc</a:t>
            </a:r>
            <a:r>
              <a:rPr lang="en-US" sz="2000" b="1" dirty="0">
                <a:latin typeface="Athanasius" pitchFamily="2" charset="0"/>
              </a:rPr>
              <a:t> </a:t>
            </a:r>
            <a:r>
              <a:rPr lang="en-US" sz="2000" b="1" dirty="0" err="1">
                <a:latin typeface="Athanasius" pitchFamily="2" charset="0"/>
              </a:rPr>
              <a:t>pe</a:t>
            </a:r>
            <a:r>
              <a:rPr lang="en-US" sz="2000" b="1" dirty="0">
                <a:latin typeface="Athanasius" pitchFamily="2" charset="0"/>
              </a:rPr>
              <a:t> `</a:t>
            </a:r>
            <a:r>
              <a:rPr lang="en-US" sz="2000" b="1" dirty="0" err="1">
                <a:latin typeface="Athanasius" pitchFamily="2" charset="0"/>
              </a:rPr>
              <a:t>ènte</a:t>
            </a:r>
            <a:r>
              <a:rPr lang="en-US" sz="2000" b="1" dirty="0">
                <a:latin typeface="Athanasius" pitchFamily="2" charset="0"/>
              </a:rPr>
              <a:t> </a:t>
            </a:r>
            <a:r>
              <a:rPr lang="en-US" sz="2000" b="1" dirty="0" err="1">
                <a:latin typeface="Athanasius" pitchFamily="2" charset="0"/>
              </a:rPr>
              <a:t>vh`èeta</a:t>
            </a:r>
            <a:r>
              <a:rPr lang="en-US" sz="2000" b="1" dirty="0">
                <a:latin typeface="Athanasius" pitchFamily="2" charset="0"/>
              </a:rPr>
              <a:t> </a:t>
            </a:r>
            <a:r>
              <a:rPr lang="en-US" sz="2000" b="1" dirty="0" err="1">
                <a:latin typeface="Athanasius" pitchFamily="2" charset="0"/>
              </a:rPr>
              <a:t>Petroc</a:t>
            </a:r>
            <a:r>
              <a:rPr lang="en-US" sz="2000" b="1" dirty="0">
                <a:latin typeface="Athanasius" pitchFamily="2" charset="0"/>
              </a:rPr>
              <a:t> </a:t>
            </a:r>
            <a:r>
              <a:rPr lang="en-US" sz="2000" b="1" dirty="0" err="1">
                <a:latin typeface="Athanasius" pitchFamily="2" charset="0"/>
              </a:rPr>
              <a:t>jwji</a:t>
            </a:r>
            <a:r>
              <a:rPr lang="en-US" sz="2000" b="1" dirty="0">
                <a:latin typeface="Athanasius" pitchFamily="2" charset="0"/>
              </a:rPr>
              <a:t> `</a:t>
            </a:r>
            <a:r>
              <a:rPr lang="en-US" sz="2000" b="1" dirty="0" err="1">
                <a:latin typeface="Athanasius" pitchFamily="2" charset="0"/>
              </a:rPr>
              <a:t>èmpefma</a:t>
            </a:r>
            <a:r>
              <a:rPr lang="en-US" sz="2000" b="1" dirty="0">
                <a:latin typeface="Athanasius" pitchFamily="2" charset="0"/>
              </a:rPr>
              <a:t>]j `</a:t>
            </a:r>
            <a:r>
              <a:rPr lang="en-US" sz="2000" b="1" dirty="0" err="1">
                <a:latin typeface="Athanasius" pitchFamily="2" charset="0"/>
              </a:rPr>
              <a:t>èebol</a:t>
            </a:r>
            <a:r>
              <a:rPr lang="en-US" sz="2000" b="1" dirty="0">
                <a:latin typeface="Athanasius" pitchFamily="2" charset="0"/>
              </a:rPr>
              <a:t> &gt; </a:t>
            </a:r>
            <a:r>
              <a:rPr lang="en-US" sz="2000" b="1" dirty="0" err="1">
                <a:latin typeface="Athanasius" pitchFamily="2" charset="0"/>
              </a:rPr>
              <a:t>je</a:t>
            </a:r>
            <a:r>
              <a:rPr lang="en-US" sz="2000" b="1" dirty="0">
                <a:latin typeface="Athanasius" pitchFamily="2" charset="0"/>
              </a:rPr>
              <a:t> </a:t>
            </a:r>
            <a:r>
              <a:rPr lang="en-US" sz="2000" b="1" dirty="0" err="1">
                <a:latin typeface="Athanasius" pitchFamily="2" charset="0"/>
              </a:rPr>
              <a:t>mh</a:t>
            </a:r>
            <a:r>
              <a:rPr lang="en-US" sz="2000" b="1" dirty="0">
                <a:latin typeface="Athanasius" pitchFamily="2" charset="0"/>
              </a:rPr>
              <a:t> `</a:t>
            </a:r>
            <a:r>
              <a:rPr lang="en-US" sz="2000" b="1" dirty="0" err="1">
                <a:latin typeface="Athanasius" pitchFamily="2" charset="0"/>
              </a:rPr>
              <a:t>èanok</a:t>
            </a:r>
            <a:r>
              <a:rPr lang="en-US" sz="2000" b="1" dirty="0">
                <a:latin typeface="Athanasius" pitchFamily="2" charset="0"/>
              </a:rPr>
              <a:t> an </a:t>
            </a:r>
            <a:r>
              <a:rPr lang="en-US" sz="2000" b="1" dirty="0" err="1">
                <a:latin typeface="Athanasius" pitchFamily="2" charset="0"/>
              </a:rPr>
              <a:t>ainau</a:t>
            </a:r>
            <a:r>
              <a:rPr lang="en-US" sz="2000" b="1" dirty="0">
                <a:latin typeface="Athanasius" pitchFamily="2" charset="0"/>
              </a:rPr>
              <a:t> `</a:t>
            </a:r>
            <a:r>
              <a:rPr lang="en-US" sz="2000" b="1" dirty="0" err="1">
                <a:latin typeface="Athanasius" pitchFamily="2" charset="0"/>
              </a:rPr>
              <a:t>èerok</a:t>
            </a:r>
            <a:r>
              <a:rPr lang="en-US" sz="2000" b="1" dirty="0">
                <a:latin typeface="Athanasius" pitchFamily="2" charset="0"/>
              </a:rPr>
              <a:t> </a:t>
            </a:r>
            <a:r>
              <a:rPr lang="en-US" sz="2000" b="1" dirty="0" err="1">
                <a:latin typeface="Athanasius" pitchFamily="2" charset="0"/>
              </a:rPr>
              <a:t>nemaf</a:t>
            </a:r>
            <a:r>
              <a:rPr lang="en-US" sz="2000" b="1" dirty="0">
                <a:latin typeface="Athanasius" pitchFamily="2" charset="0"/>
              </a:rPr>
              <a:t> '</a:t>
            </a:r>
            <a:r>
              <a:rPr lang="en-US" sz="2000" b="1" dirty="0" err="1">
                <a:latin typeface="Athanasius" pitchFamily="2" charset="0"/>
              </a:rPr>
              <a:t>en</a:t>
            </a:r>
            <a:r>
              <a:rPr lang="en-US" sz="2000" b="1" dirty="0">
                <a:latin typeface="Athanasius" pitchFamily="2" charset="0"/>
              </a:rPr>
              <a:t> </a:t>
            </a:r>
            <a:r>
              <a:rPr lang="en-US" sz="2000" b="1" dirty="0" err="1">
                <a:latin typeface="Athanasius" pitchFamily="2" charset="0"/>
              </a:rPr>
              <a:t>piswm</a:t>
            </a:r>
            <a:r>
              <a:rPr lang="en-US" sz="2000" b="1" dirty="0">
                <a:latin typeface="Athanasius" pitchFamily="2" charset="0"/>
              </a:rPr>
              <a:t>. Palin on </a:t>
            </a:r>
            <a:r>
              <a:rPr lang="en-US" sz="2000" b="1" dirty="0" err="1">
                <a:latin typeface="Athanasius" pitchFamily="2" charset="0"/>
              </a:rPr>
              <a:t>afjwl</a:t>
            </a:r>
            <a:r>
              <a:rPr lang="en-US" sz="2000" b="1" dirty="0">
                <a:latin typeface="Athanasius" pitchFamily="2" charset="0"/>
              </a:rPr>
              <a:t> `</a:t>
            </a:r>
            <a:r>
              <a:rPr lang="en-US" sz="2000" b="1" dirty="0" err="1">
                <a:latin typeface="Athanasius" pitchFamily="2" charset="0"/>
              </a:rPr>
              <a:t>èebol</a:t>
            </a:r>
            <a:r>
              <a:rPr lang="en-US" sz="2000" b="1" dirty="0">
                <a:latin typeface="Athanasius" pitchFamily="2" charset="0"/>
              </a:rPr>
              <a:t> `</a:t>
            </a:r>
            <a:r>
              <a:rPr lang="en-US" sz="2000" b="1" dirty="0" err="1">
                <a:latin typeface="Athanasius" pitchFamily="2" charset="0"/>
              </a:rPr>
              <a:t>ènje</a:t>
            </a:r>
            <a:r>
              <a:rPr lang="en-US" sz="2000" b="1" dirty="0">
                <a:latin typeface="Athanasius" pitchFamily="2" charset="0"/>
              </a:rPr>
              <a:t> </a:t>
            </a:r>
            <a:r>
              <a:rPr lang="en-US" sz="2000" b="1" dirty="0" err="1">
                <a:latin typeface="Athanasius" pitchFamily="2" charset="0"/>
              </a:rPr>
              <a:t>Petroc</a:t>
            </a:r>
            <a:r>
              <a:rPr lang="en-US" sz="2000" b="1" dirty="0">
                <a:latin typeface="Athanasius" pitchFamily="2" charset="0"/>
              </a:rPr>
              <a:t> </a:t>
            </a:r>
            <a:r>
              <a:rPr lang="en-US" sz="2000" b="1" dirty="0" err="1">
                <a:latin typeface="Athanasius" pitchFamily="2" charset="0"/>
              </a:rPr>
              <a:t>ouo</a:t>
            </a:r>
            <a:r>
              <a:rPr lang="en-US" sz="2000" b="1" dirty="0">
                <a:latin typeface="Athanasius" pitchFamily="2" charset="0"/>
              </a:rPr>
              <a:t>\ </a:t>
            </a:r>
            <a:r>
              <a:rPr lang="en-US" sz="2000" b="1" dirty="0" err="1">
                <a:latin typeface="Athanasius" pitchFamily="2" charset="0"/>
              </a:rPr>
              <a:t>catotf</a:t>
            </a:r>
            <a:r>
              <a:rPr lang="en-US" sz="2000" b="1" dirty="0">
                <a:latin typeface="Athanasius" pitchFamily="2" charset="0"/>
              </a:rPr>
              <a:t> `</a:t>
            </a:r>
            <a:r>
              <a:rPr lang="en-US" sz="2000" b="1" dirty="0" err="1">
                <a:latin typeface="Athanasius" pitchFamily="2" charset="0"/>
              </a:rPr>
              <a:t>èa</a:t>
            </a:r>
            <a:r>
              <a:rPr lang="en-US" sz="2000" b="1" dirty="0">
                <a:latin typeface="Athanasius" pitchFamily="2" charset="0"/>
              </a:rPr>
              <a:t> </a:t>
            </a:r>
            <a:r>
              <a:rPr lang="en-US" sz="2000" b="1" dirty="0" err="1">
                <a:latin typeface="Athanasius" pitchFamily="2" charset="0"/>
              </a:rPr>
              <a:t>ou`èalektwr</a:t>
            </a:r>
            <a:r>
              <a:rPr lang="en-US" sz="2000" b="1" dirty="0">
                <a:latin typeface="Athanasius" pitchFamily="2" charset="0"/>
              </a:rPr>
              <a:t> </a:t>
            </a:r>
            <a:r>
              <a:rPr lang="en-US" sz="2000" b="1" dirty="0" err="1">
                <a:latin typeface="Athanasius" pitchFamily="2" charset="0"/>
              </a:rPr>
              <a:t>mou</a:t>
            </a:r>
            <a:r>
              <a:rPr lang="en-US" sz="2000" b="1" dirty="0">
                <a:latin typeface="Athanasius" pitchFamily="2" charset="0"/>
              </a:rPr>
              <a:t>;.  </a:t>
            </a:r>
            <a:r>
              <a:rPr lang="en-US" sz="2000" b="1" dirty="0" err="1">
                <a:solidFill>
                  <a:srgbClr val="C00000"/>
                </a:solidFill>
                <a:latin typeface="Athanasius" pitchFamily="2" charset="0"/>
              </a:rPr>
              <a:t>Ouw</a:t>
            </a:r>
            <a:r>
              <a:rPr lang="en-US" sz="2000" b="1" dirty="0">
                <a:solidFill>
                  <a:srgbClr val="C00000"/>
                </a:solidFill>
                <a:latin typeface="Athanasius" pitchFamily="2" charset="0"/>
              </a:rPr>
              <a:t>]t `</a:t>
            </a:r>
            <a:r>
              <a:rPr lang="en-US" sz="2000" b="1" dirty="0" err="1">
                <a:solidFill>
                  <a:srgbClr val="C00000"/>
                </a:solidFill>
                <a:latin typeface="Athanasius" pitchFamily="2" charset="0"/>
              </a:rPr>
              <a:t>mpieuaggelion</a:t>
            </a:r>
            <a:r>
              <a:rPr lang="en-US" sz="2000" b="1" dirty="0">
                <a:solidFill>
                  <a:srgbClr val="C00000"/>
                </a:solidFill>
                <a:latin typeface="Athanasius" pitchFamily="2" charset="0"/>
              </a:rPr>
              <a:t> </a:t>
            </a:r>
            <a:r>
              <a:rPr lang="en-US" sz="2000" b="1" dirty="0" err="1">
                <a:solidFill>
                  <a:srgbClr val="C00000"/>
                </a:solidFill>
                <a:latin typeface="Athanasius" pitchFamily="2" charset="0"/>
              </a:rPr>
              <a:t>eqouab</a:t>
            </a:r>
            <a:r>
              <a:rPr lang="en-US" sz="2000" b="1" dirty="0">
                <a:solidFill>
                  <a:srgbClr val="C00000"/>
                </a:solidFill>
                <a:latin typeface="Athanasius" pitchFamily="2" charset="0"/>
              </a:rPr>
              <a:t>. </a:t>
            </a:r>
          </a:p>
          <a:p>
            <a:pPr marL="0" indent="0" algn="just">
              <a:buNone/>
            </a:pPr>
            <a:r>
              <a:rPr lang="en-US" sz="2000" b="1" dirty="0">
                <a:solidFill>
                  <a:srgbClr val="C00000"/>
                </a:solidFill>
                <a:latin typeface="Athanasius" pitchFamily="2" charset="0"/>
              </a:rPr>
              <a:t>Do[a ci </a:t>
            </a:r>
            <a:r>
              <a:rPr lang="en-US" sz="2000" b="1" dirty="0" err="1">
                <a:solidFill>
                  <a:srgbClr val="C00000"/>
                </a:solidFill>
                <a:latin typeface="Athanasius" pitchFamily="2" charset="0"/>
              </a:rPr>
              <a:t>Kuri`e</a:t>
            </a:r>
            <a:r>
              <a:rPr lang="en-US" sz="2000" b="1" dirty="0">
                <a:solidFill>
                  <a:srgbClr val="C00000"/>
                </a:solidFill>
                <a:latin typeface="Athanasius" pitchFamily="2" charset="0"/>
              </a:rPr>
              <a:t>.</a:t>
            </a:r>
            <a:endParaRPr lang="en-US" sz="2400" b="1" dirty="0">
              <a:solidFill>
                <a:srgbClr val="C00000"/>
              </a:solidFill>
              <a:latin typeface="Athanasius" pitchFamily="2" charset="0"/>
            </a:endParaRPr>
          </a:p>
        </p:txBody>
      </p:sp>
      <p:sp>
        <p:nvSpPr>
          <p:cNvPr id="5" name="ZoneTexte 4">
            <a:extLst>
              <a:ext uri="{FF2B5EF4-FFF2-40B4-BE49-F238E27FC236}">
                <a16:creationId xmlns:a16="http://schemas.microsoft.com/office/drawing/2014/main" id="{1FC76B83-AEF2-4DA7-883B-814C94DA946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E505B417-D0DB-4B04-BE0B-054CD9886B18}"/>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2233665319"/>
      </p:ext>
    </p:extLst>
  </p:cSld>
  <p:clrMapOvr>
    <a:masterClrMapping/>
  </p:clrMapOvr>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2736304"/>
          </a:xfrm>
        </p:spPr>
        <p:txBody>
          <a:bodyPr>
            <a:normAutofit fontScale="700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a:solidFill>
                  <a:srgbClr val="C00000"/>
                </a:solidFill>
                <a:latin typeface="Athanasius" pitchFamily="2" charset="0"/>
              </a:rPr>
              <a:t>tw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err="1">
                <a:latin typeface="Athanasius" pitchFamily="2" charset="0"/>
              </a:rPr>
              <a:t>Eqbe</a:t>
            </a:r>
            <a:r>
              <a:rPr lang="en-US" sz="4400" b="1" dirty="0">
                <a:latin typeface="Athanasius" pitchFamily="2" charset="0"/>
              </a:rPr>
              <a:t> </a:t>
            </a:r>
            <a:r>
              <a:rPr lang="en-US" sz="4400" b="1" dirty="0" err="1">
                <a:latin typeface="Athanasius" pitchFamily="2" charset="0"/>
              </a:rPr>
              <a:t>ou</a:t>
            </a:r>
            <a:r>
              <a:rPr lang="en-US" sz="4400" b="1" dirty="0">
                <a:latin typeface="Athanasius" pitchFamily="2" charset="0"/>
              </a:rPr>
              <a:t> \</a:t>
            </a:r>
            <a:r>
              <a:rPr lang="en-US" sz="4400" b="1" dirty="0" err="1">
                <a:latin typeface="Athanasius" pitchFamily="2" charset="0"/>
              </a:rPr>
              <a:t>aneqnoc</a:t>
            </a:r>
            <a:r>
              <a:rPr lang="en-US" sz="4400" b="1" dirty="0">
                <a:latin typeface="Athanasius" pitchFamily="2" charset="0"/>
              </a:rPr>
              <a:t> </a:t>
            </a:r>
            <a:r>
              <a:rPr lang="en-US" sz="4400" b="1" dirty="0" err="1">
                <a:latin typeface="Athanasius" pitchFamily="2" charset="0"/>
              </a:rPr>
              <a:t>auw</a:t>
            </a:r>
            <a:r>
              <a:rPr lang="en-US" sz="4400" b="1" dirty="0">
                <a:latin typeface="Athanasius" pitchFamily="2" charset="0"/>
              </a:rPr>
              <a:t>] `</a:t>
            </a:r>
            <a:r>
              <a:rPr lang="en-US" sz="4400" b="1" dirty="0" err="1">
                <a:latin typeface="Athanasius" pitchFamily="2" charset="0"/>
              </a:rPr>
              <a:t>èebol</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anlaoc</a:t>
            </a:r>
            <a:r>
              <a:rPr lang="en-US" sz="4400" b="1" dirty="0">
                <a:latin typeface="Athanasius" pitchFamily="2" charset="0"/>
              </a:rPr>
              <a:t> </a:t>
            </a:r>
            <a:r>
              <a:rPr lang="en-US" sz="4400" b="1" dirty="0" err="1">
                <a:latin typeface="Athanasius" pitchFamily="2" charset="0"/>
              </a:rPr>
              <a:t>auermeletan</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anpet</a:t>
            </a:r>
            <a:r>
              <a:rPr lang="en-US" sz="4400" b="1" dirty="0">
                <a:latin typeface="Athanasius" pitchFamily="2" charset="0"/>
              </a:rPr>
              <a:t>]</a:t>
            </a:r>
            <a:r>
              <a:rPr lang="en-US" sz="4400" b="1" dirty="0" err="1">
                <a:latin typeface="Athanasius" pitchFamily="2" charset="0"/>
              </a:rPr>
              <a:t>ouit</a:t>
            </a:r>
            <a:r>
              <a:rPr lang="en-US" sz="4400" b="1" dirty="0">
                <a:latin typeface="Athanasius" pitchFamily="2" charset="0"/>
              </a:rPr>
              <a:t> &gt; </a:t>
            </a:r>
            <a:r>
              <a:rPr lang="en-US" sz="4400" b="1" dirty="0" err="1">
                <a:latin typeface="Athanasius" pitchFamily="2" charset="0"/>
              </a:rPr>
              <a:t>au`èo</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a:t>
            </a:r>
            <a:r>
              <a:rPr lang="en-US" sz="4400" b="1" dirty="0" err="1">
                <a:latin typeface="Athanasius" pitchFamily="2" charset="0"/>
              </a:rPr>
              <a:t>èeratou</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niourwou</a:t>
            </a:r>
            <a:r>
              <a:rPr lang="en-US" sz="4400" b="1" dirty="0">
                <a:latin typeface="Athanasius" pitchFamily="2" charset="0"/>
              </a:rPr>
              <a:t> `</a:t>
            </a:r>
            <a:r>
              <a:rPr lang="en-US" sz="4400" b="1" dirty="0" err="1">
                <a:latin typeface="Athanasius" pitchFamily="2" charset="0"/>
              </a:rPr>
              <a:t>ènte</a:t>
            </a:r>
            <a:r>
              <a:rPr lang="en-US" sz="4400" b="1" dirty="0">
                <a:latin typeface="Athanasius" pitchFamily="2" charset="0"/>
              </a:rPr>
              <a:t> `</a:t>
            </a:r>
            <a:r>
              <a:rPr lang="en-US" sz="4400" b="1" dirty="0" err="1">
                <a:latin typeface="Athanasius" pitchFamily="2" charset="0"/>
              </a:rPr>
              <a:t>èpka</a:t>
            </a:r>
            <a:r>
              <a:rPr lang="en-US" sz="4400" b="1" dirty="0">
                <a:latin typeface="Athanasius" pitchFamily="2" charset="0"/>
              </a:rPr>
              <a:t>\</a:t>
            </a:r>
            <a:r>
              <a:rPr lang="en-US" sz="4400" b="1" dirty="0" err="1">
                <a:latin typeface="Athanasius" pitchFamily="2" charset="0"/>
              </a:rPr>
              <a:t>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a:t>
            </a:r>
            <a:r>
              <a:rPr lang="en-US" sz="4400" b="1" dirty="0" err="1">
                <a:latin typeface="Athanasius" pitchFamily="2" charset="0"/>
              </a:rPr>
              <a:t>niarxwn</a:t>
            </a:r>
            <a:r>
              <a:rPr lang="en-US" sz="4400" b="1" dirty="0">
                <a:latin typeface="Athanasius" pitchFamily="2" charset="0"/>
              </a:rPr>
              <a:t> </a:t>
            </a:r>
            <a:r>
              <a:rPr lang="en-US" sz="4400" b="1" dirty="0" err="1">
                <a:latin typeface="Athanasius" pitchFamily="2" charset="0"/>
              </a:rPr>
              <a:t>auqwou</a:t>
            </a:r>
            <a:r>
              <a:rPr lang="en-US" sz="4400" b="1" dirty="0">
                <a:latin typeface="Athanasius" pitchFamily="2" charset="0"/>
              </a:rPr>
              <a:t>; </a:t>
            </a:r>
            <a:r>
              <a:rPr lang="en-US" sz="4400" b="1" dirty="0" err="1">
                <a:latin typeface="Athanasius" pitchFamily="2" charset="0"/>
              </a:rPr>
              <a:t>euma</a:t>
            </a:r>
            <a:r>
              <a:rPr lang="en-US" sz="4400" b="1" dirty="0">
                <a:latin typeface="Athanasius" pitchFamily="2" charset="0"/>
              </a:rPr>
              <a:t> `</a:t>
            </a:r>
            <a:r>
              <a:rPr lang="en-US" sz="4400" b="1" dirty="0" err="1">
                <a:latin typeface="Athanasius" pitchFamily="2" charset="0"/>
              </a:rPr>
              <a:t>èe;oube</a:t>
            </a:r>
            <a:r>
              <a:rPr lang="en-US" sz="4400" b="1" dirty="0">
                <a:latin typeface="Athanasius" pitchFamily="2" charset="0"/>
              </a:rPr>
              <a:t> P_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èe;oube</a:t>
            </a:r>
            <a:r>
              <a:rPr lang="en-US" sz="4400" b="1" dirty="0">
                <a:latin typeface="Athanasius" pitchFamily="2" charset="0"/>
              </a:rPr>
              <a:t> </a:t>
            </a:r>
            <a:r>
              <a:rPr lang="en-US" sz="4400" b="1" dirty="0" err="1">
                <a:latin typeface="Athanasius" pitchFamily="2" charset="0"/>
              </a:rPr>
              <a:t>Pefxc</a:t>
            </a:r>
            <a:r>
              <a:rPr lang="en-US" sz="4400" b="1" dirty="0">
                <a:latin typeface="Athanasius" pitchFamily="2" charset="0"/>
              </a:rPr>
              <a:t> ?. Pet]op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nivhou`èi</a:t>
            </a:r>
            <a:r>
              <a:rPr lang="en-US" sz="4400" b="1" dirty="0">
                <a:latin typeface="Athanasius" pitchFamily="2" charset="0"/>
              </a:rPr>
              <a:t> </a:t>
            </a:r>
            <a:r>
              <a:rPr lang="en-US" sz="4400" b="1" dirty="0" err="1">
                <a:latin typeface="Athanasius" pitchFamily="2" charset="0"/>
              </a:rPr>
              <a:t>ef`èecwbi</a:t>
            </a:r>
            <a:r>
              <a:rPr lang="en-US" sz="4400" b="1" dirty="0">
                <a:latin typeface="Athanasius" pitchFamily="2" charset="0"/>
              </a:rPr>
              <a:t> `</a:t>
            </a:r>
            <a:r>
              <a:rPr lang="en-US" sz="4400" b="1" dirty="0" err="1">
                <a:latin typeface="Athanasius" pitchFamily="2" charset="0"/>
              </a:rPr>
              <a:t>èmmwou</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P_ </a:t>
            </a:r>
            <a:r>
              <a:rPr lang="en-US" sz="4400" b="1" dirty="0" err="1">
                <a:latin typeface="Athanasius" pitchFamily="2" charset="0"/>
              </a:rPr>
              <a:t>ef`èeelk</a:t>
            </a:r>
            <a:r>
              <a:rPr lang="en-US" sz="4400" b="1" dirty="0">
                <a:latin typeface="Athanasius" pitchFamily="2" charset="0"/>
              </a:rPr>
              <a:t>]</a:t>
            </a:r>
            <a:r>
              <a:rPr lang="en-US" sz="4400" b="1" dirty="0" err="1">
                <a:latin typeface="Athanasius" pitchFamily="2" charset="0"/>
              </a:rPr>
              <a:t>ai</a:t>
            </a:r>
            <a:r>
              <a:rPr lang="en-US" sz="4400" b="1" dirty="0">
                <a:latin typeface="Athanasius" pitchFamily="2" charset="0"/>
              </a:rPr>
              <a:t> `</a:t>
            </a:r>
            <a:r>
              <a:rPr lang="en-US" sz="4400" b="1" dirty="0" err="1">
                <a:latin typeface="Athanasius" pitchFamily="2" charset="0"/>
              </a:rPr>
              <a:t>èncwou</a:t>
            </a:r>
            <a:r>
              <a:rPr lang="en-US" sz="4400" b="1" dirty="0">
                <a:latin typeface="Athanasius" pitchFamily="2" charset="0"/>
              </a:rPr>
              <a:t> &gt; tote </a:t>
            </a:r>
            <a:r>
              <a:rPr lang="en-US" sz="4400" b="1" dirty="0" err="1">
                <a:latin typeface="Athanasius" pitchFamily="2" charset="0"/>
              </a:rPr>
              <a:t>ef`èecaji</a:t>
            </a:r>
            <a:r>
              <a:rPr lang="en-US" sz="4400" b="1" dirty="0">
                <a:latin typeface="Athanasius" pitchFamily="2" charset="0"/>
              </a:rPr>
              <a:t> </a:t>
            </a:r>
            <a:r>
              <a:rPr lang="en-US" sz="4400" b="1" dirty="0" err="1">
                <a:latin typeface="Athanasius" pitchFamily="2" charset="0"/>
              </a:rPr>
              <a:t>nemwou</a:t>
            </a:r>
            <a:r>
              <a:rPr lang="en-US" sz="4400" b="1" dirty="0">
                <a:latin typeface="Athanasius" pitchFamily="2" charset="0"/>
              </a:rPr>
              <a:t> `</a:t>
            </a:r>
            <a:r>
              <a:rPr lang="en-US" sz="4400" b="1" dirty="0" err="1">
                <a:latin typeface="Athanasius" pitchFamily="2" charset="0"/>
              </a:rPr>
              <a:t>èn`è</a:t>
            </a:r>
            <a:r>
              <a:rPr lang="en-US" sz="4400" b="1" dirty="0">
                <a:latin typeface="Athanasius" pitchFamily="2" charset="0"/>
              </a:rPr>
              <a:t>\</a:t>
            </a:r>
            <a:r>
              <a:rPr lang="en-US" sz="4400" b="1" dirty="0" err="1">
                <a:latin typeface="Athanasius" pitchFamily="2" charset="0"/>
              </a:rPr>
              <a:t>rhi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pefjwnt</a:t>
            </a:r>
            <a:r>
              <a:rPr lang="en-US" sz="4400" b="1" dirty="0">
                <a:latin typeface="Athanasius" pitchFamily="2" charset="0"/>
              </a:rPr>
              <a: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èn`è'rhi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pef`èmbon</a:t>
            </a:r>
            <a:r>
              <a:rPr lang="en-US" sz="4400" b="1" dirty="0">
                <a:latin typeface="Athanasius" pitchFamily="2" charset="0"/>
              </a:rPr>
              <a:t> </a:t>
            </a:r>
            <a:r>
              <a:rPr lang="en-US" sz="4400" b="1" dirty="0" err="1">
                <a:latin typeface="Athanasius" pitchFamily="2" charset="0"/>
              </a:rPr>
              <a:t>ef`èe`è</a:t>
            </a:r>
            <a:r>
              <a:rPr lang="en-US" sz="4400" b="1" dirty="0">
                <a:latin typeface="Athanasius" pitchFamily="2" charset="0"/>
              </a:rPr>
              <a:t>]</a:t>
            </a:r>
            <a:r>
              <a:rPr lang="en-US" sz="4400" b="1" dirty="0" err="1">
                <a:latin typeface="Athanasius" pitchFamily="2" charset="0"/>
              </a:rPr>
              <a:t>terqwrou</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380140"/>
            <a:ext cx="5400600" cy="3073195"/>
          </a:xfrm>
          <a:prstGeom prst="rect">
            <a:avLst/>
          </a:prstGeom>
        </p:spPr>
        <p:txBody>
          <a:bodyPr wrap="square">
            <a:normAutofit fontScale="92500" lnSpcReduction="20000"/>
          </a:bodyPr>
          <a:lstStyle/>
          <a:p>
            <a:pPr algn="just" rtl="1"/>
            <a:r>
              <a:rPr lang="ar-SA" sz="2800" b="1" i="1" dirty="0">
                <a:solidFill>
                  <a:srgbClr val="C00000"/>
                </a:solidFill>
              </a:rPr>
              <a:t>مزمور ٢: ١، ٥</a:t>
            </a:r>
            <a:endParaRPr lang="fr-FR" sz="2800" b="1" i="1" dirty="0">
              <a:solidFill>
                <a:srgbClr val="C00000"/>
              </a:solidFill>
            </a:endParaRPr>
          </a:p>
          <a:p>
            <a:pPr algn="just" rtl="1"/>
            <a:r>
              <a:rPr lang="ar-SA" sz="3600" b="1" dirty="0">
                <a:latin typeface="Times New Roman" panose="02020603050405020304" pitchFamily="18" charset="0"/>
              </a:rPr>
              <a:t>لماذا </a:t>
            </a:r>
            <a:r>
              <a:rPr lang="ar-BH" sz="3600" b="1" dirty="0">
                <a:latin typeface="Times New Roman" panose="02020603050405020304" pitchFamily="18" charset="0"/>
              </a:rPr>
              <a:t>إ</a:t>
            </a:r>
            <a:r>
              <a:rPr lang="ar-SA" sz="3600" b="1" dirty="0" err="1">
                <a:latin typeface="Times New Roman" panose="02020603050405020304" pitchFamily="18" charset="0"/>
              </a:rPr>
              <a:t>رتجت</a:t>
            </a:r>
            <a:r>
              <a:rPr lang="ar-SA" sz="3600" b="1" dirty="0">
                <a:latin typeface="Times New Roman" panose="02020603050405020304" pitchFamily="18" charset="0"/>
              </a:rPr>
              <a:t> الأمم وهذت الشعوب بالأباطيل. قامت ملوك الأرض والرؤساء اجتمعوا معاً على الرب وعلى مسيحه.</a:t>
            </a:r>
            <a:r>
              <a:rPr lang="ar-SA" sz="3600" b="1" dirty="0">
                <a:solidFill>
                  <a:srgbClr val="C00000"/>
                </a:solidFill>
                <a:latin typeface="Times New Roman" panose="02020603050405020304" pitchFamily="18" charset="0"/>
              </a:rPr>
              <a:t> </a:t>
            </a:r>
            <a:r>
              <a:rPr lang="ar-SA" sz="3600" b="1" dirty="0">
                <a:latin typeface="Times New Roman" panose="02020603050405020304" pitchFamily="18" charset="0"/>
              </a:rPr>
              <a:t>الساكن في السموات يضحك بهم والرب يمقتهم. حينئذ يكلمهم بغضبه وبرجزه يقلقهم.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
        <p:nvSpPr>
          <p:cNvPr id="7" name="Espace réservé du contenu 2"/>
          <p:cNvSpPr txBox="1">
            <a:spLocks/>
          </p:cNvSpPr>
          <p:nvPr/>
        </p:nvSpPr>
        <p:spPr>
          <a:xfrm>
            <a:off x="407368" y="3380140"/>
            <a:ext cx="5472608" cy="3073196"/>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2 : 1-5</a:t>
            </a:r>
          </a:p>
          <a:p>
            <a:pPr marL="0" indent="0" algn="just">
              <a:lnSpc>
                <a:spcPct val="90000"/>
              </a:lnSpc>
              <a:buNone/>
            </a:pPr>
            <a:r>
              <a:rPr lang="fr-FR" sz="2800" b="1" dirty="0"/>
              <a:t>Pourquoi ce tumulte des nations, ce vain murmure des peuples? Les rois de la terre se dressent, les grands se liguent entre eux, contre le Seigneur et son Messie. Celui qui règne dans les cieux s'en amuse, le Seigneur les tourne en dérision; puis Il leur parle avec fureur et sa colère les épouvante. </a:t>
            </a:r>
            <a:r>
              <a:rPr lang="fr-FR" sz="2800" b="1" dirty="0">
                <a:solidFill>
                  <a:srgbClr val="C00000"/>
                </a:solidFill>
              </a:rPr>
              <a:t>Alléluia</a:t>
            </a:r>
          </a:p>
        </p:txBody>
      </p:sp>
    </p:spTree>
    <p:extLst>
      <p:ext uri="{BB962C8B-B14F-4D97-AF65-F5344CB8AC3E}">
        <p14:creationId xmlns:p14="http://schemas.microsoft.com/office/powerpoint/2010/main" val="1363093099"/>
      </p:ext>
    </p:extLst>
  </p:cSld>
  <p:clrMapOvr>
    <a:masterClrMapping/>
  </p:clrMapOvr>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2366804619"/>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Matthieu 26 : 59-75</a:t>
            </a:r>
          </a:p>
          <a:p>
            <a:pPr marL="0" indent="0" algn="just">
              <a:buNone/>
            </a:pPr>
            <a:r>
              <a:rPr lang="fr-FR" sz="2800" b="1" dirty="0"/>
              <a:t>Or, les grands prêtres et le Sanhédrin tout entier cherchaient un faux témoignage contre Jésus, en vue de le faire mourir; et ils n'en trouvèrent pas, bien que des faux témoins se fussent présentés en grand nombre. Finalement il s'en présenta deux, qui déclarèrent: «Cet homme a dit: Je peux détruire le Sanctuaire de Dieu et le rebâtir en trois jours.» Se levant alors, le Grand Prêtre lui dit: «Tu ne réponds rien?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متى ٢٦: ٥٩ -٧٥</a:t>
            </a:r>
            <a:endParaRPr lang="fr-FR" sz="3600" b="1" i="1" dirty="0">
              <a:solidFill>
                <a:srgbClr val="C00000"/>
              </a:solidFill>
            </a:endParaRPr>
          </a:p>
          <a:p>
            <a:pPr algn="just" rtl="1"/>
            <a:r>
              <a:rPr lang="ar-SA" sz="3600" b="1" dirty="0">
                <a:latin typeface="Times New Roman" panose="02020603050405020304" pitchFamily="18" charset="0"/>
              </a:rPr>
              <a:t>وأما رؤساء الكهنة والمحفل كله كانوا يطلبون شهادة زور على يسوع لكي يقتلوه فلم يجدوا</a:t>
            </a:r>
            <a:r>
              <a:rPr lang="ar-BH" sz="3600" b="1" dirty="0" err="1">
                <a:latin typeface="Times New Roman" panose="02020603050405020304" pitchFamily="18" charset="0"/>
              </a:rPr>
              <a:t>.</a:t>
            </a:r>
            <a:r>
              <a:rPr lang="ar-SA" sz="3600" b="1" dirty="0">
                <a:latin typeface="Times New Roman" panose="02020603050405020304" pitchFamily="18" charset="0"/>
              </a:rPr>
              <a:t> وحضر شهود زور كثيرون</a:t>
            </a:r>
            <a:r>
              <a:rPr lang="ar-BH" sz="3600" b="1" dirty="0" err="1">
                <a:latin typeface="Times New Roman" panose="02020603050405020304" pitchFamily="18" charset="0"/>
              </a:rPr>
              <a:t>.</a:t>
            </a:r>
            <a:r>
              <a:rPr lang="ar-SA" sz="3600" b="1" dirty="0">
                <a:latin typeface="Times New Roman" panose="02020603050405020304" pitchFamily="18" charset="0"/>
              </a:rPr>
              <a:t> وأخيرا</a:t>
            </a:r>
            <a:r>
              <a:rPr lang="ar-BH" sz="3600" b="1" dirty="0">
                <a:latin typeface="Times New Roman" panose="02020603050405020304" pitchFamily="18" charset="0"/>
              </a:rPr>
              <a:t>ً</a:t>
            </a:r>
            <a:r>
              <a:rPr lang="ar-SA" sz="3600" b="1" dirty="0">
                <a:latin typeface="Times New Roman" panose="02020603050405020304" pitchFamily="18" charset="0"/>
              </a:rPr>
              <a:t> حضر </a:t>
            </a:r>
            <a:r>
              <a:rPr lang="ar-SA" sz="3600" b="1" dirty="0" err="1">
                <a:latin typeface="Times New Roman" panose="02020603050405020304" pitchFamily="18" charset="0"/>
              </a:rPr>
              <a:t>إثنان</a:t>
            </a:r>
            <a:r>
              <a:rPr lang="ar-SA" sz="3600" b="1" dirty="0">
                <a:latin typeface="Times New Roman" panose="02020603050405020304" pitchFamily="18" charset="0"/>
              </a:rPr>
              <a:t> وقال</a:t>
            </a:r>
            <a:r>
              <a:rPr lang="ar-BH" sz="3600" b="1" dirty="0">
                <a:latin typeface="Times New Roman" panose="02020603050405020304" pitchFamily="18" charset="0"/>
              </a:rPr>
              <a:t>ا</a:t>
            </a:r>
            <a:r>
              <a:rPr lang="ar-SA" sz="3600" b="1" dirty="0">
                <a:latin typeface="Times New Roman" panose="02020603050405020304" pitchFamily="18" charset="0"/>
              </a:rPr>
              <a:t>: إن هذا قال إنى أقدر أن أنقض هيكل الله وفي ثلاثة أيام أبن</a:t>
            </a:r>
            <a:r>
              <a:rPr lang="ar-BH" sz="3600" b="1" dirty="0">
                <a:latin typeface="Times New Roman" panose="02020603050405020304" pitchFamily="18" charset="0"/>
              </a:rPr>
              <a:t>ي</a:t>
            </a:r>
            <a:r>
              <a:rPr lang="ar-SA" sz="3600" b="1" dirty="0" err="1">
                <a:latin typeface="Times New Roman" panose="02020603050405020304" pitchFamily="18" charset="0"/>
              </a:rPr>
              <a:t>ه.</a:t>
            </a:r>
            <a:r>
              <a:rPr lang="ar-SA" sz="3600" b="1" dirty="0">
                <a:latin typeface="Times New Roman" panose="02020603050405020304" pitchFamily="18" charset="0"/>
              </a:rPr>
              <a:t> فقام رئيس الكهنة وقال له: أما تجيب بش</a:t>
            </a:r>
            <a:r>
              <a:rPr lang="ar-BH" sz="3600" b="1" dirty="0">
                <a:latin typeface="Times New Roman" panose="02020603050405020304" pitchFamily="18" charset="0"/>
              </a:rPr>
              <a:t>ئ </a:t>
            </a:r>
            <a:r>
              <a:rPr lang="ar-SA" sz="3600" b="1" dirty="0">
                <a:latin typeface="Times New Roman" panose="02020603050405020304" pitchFamily="18" charset="0"/>
              </a:rPr>
              <a:t>عما يشهد </a:t>
            </a:r>
            <a:r>
              <a:rPr lang="ar-SA" sz="3600" b="1" dirty="0" err="1">
                <a:latin typeface="Times New Roman" panose="02020603050405020304" pitchFamily="18" charset="0"/>
              </a:rPr>
              <a:t>به</a:t>
            </a:r>
            <a:r>
              <a:rPr lang="ar-SA" sz="3600" b="1" dirty="0">
                <a:latin typeface="Times New Roman" panose="02020603050405020304" pitchFamily="18" charset="0"/>
              </a:rPr>
              <a:t> هذا</a:t>
            </a:r>
            <a:r>
              <a:rPr lang="ar-BH" sz="3600" b="1" dirty="0">
                <a:latin typeface="Times New Roman" panose="02020603050405020304" pitchFamily="18" charset="0"/>
              </a:rPr>
              <a:t>ن</a:t>
            </a:r>
            <a:r>
              <a:rPr lang="ar-SA" sz="3600" b="1" dirty="0">
                <a:latin typeface="Times New Roman" panose="02020603050405020304" pitchFamily="18" charset="0"/>
              </a:rPr>
              <a:t> </a:t>
            </a:r>
            <a:r>
              <a:rPr lang="ar-SA" sz="3600" b="1" dirty="0" err="1">
                <a:latin typeface="Times New Roman" panose="02020603050405020304" pitchFamily="18" charset="0"/>
              </a:rPr>
              <a:t>عليك؟</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92488"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22981801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rmAutofit fontScale="92500" lnSpcReduction="10000"/>
          </a:bodyPr>
          <a:lstStyle/>
          <a:p>
            <a:pPr marL="0" indent="0" algn="ctr">
              <a:buNone/>
            </a:pPr>
            <a:r>
              <a:rPr lang="pt-BR" sz="2000" b="1" dirty="0">
                <a:solidFill>
                  <a:srgbClr val="C00000"/>
                </a:solidFill>
                <a:latin typeface="Athanasius" pitchFamily="2" charset="0"/>
              </a:rPr>
              <a:t>Iwannhn  Kev i/g/ &gt; l/g/ ]/b/l/ nem i/d/ &gt;a/-k/e</a:t>
            </a:r>
          </a:p>
          <a:p>
            <a:pPr marL="0" indent="0" algn="just">
              <a:buNone/>
            </a:pPr>
            <a:r>
              <a:rPr lang="en-US" sz="1600" b="1" dirty="0" err="1">
                <a:latin typeface="Athanasius" pitchFamily="2" charset="0"/>
              </a:rPr>
              <a:t>Nai</a:t>
            </a:r>
            <a:r>
              <a:rPr lang="en-US" sz="1600" b="1" dirty="0">
                <a:latin typeface="Athanasius" pitchFamily="2" charset="0"/>
              </a:rPr>
              <a:t> `</a:t>
            </a:r>
            <a:r>
              <a:rPr lang="en-US" sz="1600" b="1" dirty="0" err="1">
                <a:latin typeface="Athanasius" pitchFamily="2" charset="0"/>
              </a:rPr>
              <a:t>èetafcaji</a:t>
            </a:r>
            <a:r>
              <a:rPr lang="en-US" sz="1600" b="1" dirty="0">
                <a:latin typeface="Athanasius" pitchFamily="2" charset="0"/>
              </a:rPr>
              <a:t> `</a:t>
            </a:r>
            <a:r>
              <a:rPr lang="en-US" sz="1600" b="1" dirty="0" err="1">
                <a:latin typeface="Athanasius" pitchFamily="2" charset="0"/>
              </a:rPr>
              <a:t>èmmwou</a:t>
            </a:r>
            <a:r>
              <a:rPr lang="en-US" sz="1600" b="1" dirty="0">
                <a:latin typeface="Athanasius" pitchFamily="2" charset="0"/>
              </a:rPr>
              <a:t> `</a:t>
            </a:r>
            <a:r>
              <a:rPr lang="en-US" sz="1600" b="1" dirty="0" err="1">
                <a:latin typeface="Athanasius" pitchFamily="2" charset="0"/>
              </a:rPr>
              <a:t>ènje</a:t>
            </a:r>
            <a:r>
              <a:rPr lang="en-US" sz="1600" b="1" dirty="0">
                <a:latin typeface="Athanasius" pitchFamily="2" charset="0"/>
              </a:rPr>
              <a:t> </a:t>
            </a:r>
            <a:r>
              <a:rPr lang="en-US" sz="1600" b="1" dirty="0" err="1">
                <a:latin typeface="Athanasius" pitchFamily="2" charset="0"/>
              </a:rPr>
              <a:t>Ihc</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èetaffai</a:t>
            </a:r>
            <a:r>
              <a:rPr lang="en-US" sz="1600" b="1" dirty="0">
                <a:latin typeface="Athanasius" pitchFamily="2" charset="0"/>
              </a:rPr>
              <a:t> `</a:t>
            </a:r>
            <a:r>
              <a:rPr lang="en-US" sz="1600" b="1" dirty="0" err="1">
                <a:latin typeface="Athanasius" pitchFamily="2" charset="0"/>
              </a:rPr>
              <a:t>ènnefbal</a:t>
            </a:r>
            <a:r>
              <a:rPr lang="en-US" sz="1600" b="1" dirty="0">
                <a:latin typeface="Athanasius" pitchFamily="2" charset="0"/>
              </a:rPr>
              <a:t> `</a:t>
            </a:r>
            <a:r>
              <a:rPr lang="en-US" sz="1600" b="1" dirty="0" err="1">
                <a:latin typeface="Athanasius" pitchFamily="2" charset="0"/>
              </a:rPr>
              <a:t>èe`èp</a:t>
            </a:r>
            <a:r>
              <a:rPr lang="en-US" sz="1600" b="1" dirty="0">
                <a:latin typeface="Athanasius" pitchFamily="2" charset="0"/>
              </a:rPr>
              <a:t>]</a:t>
            </a:r>
            <a:r>
              <a:rPr lang="en-US" sz="1600" b="1" dirty="0" err="1">
                <a:latin typeface="Athanasius" pitchFamily="2" charset="0"/>
              </a:rPr>
              <a:t>wi</a:t>
            </a:r>
            <a:r>
              <a:rPr lang="en-US" sz="1600" b="1" dirty="0">
                <a:latin typeface="Athanasius" pitchFamily="2" charset="0"/>
              </a:rPr>
              <a:t> `</a:t>
            </a:r>
            <a:r>
              <a:rPr lang="en-US" sz="1600" b="1" dirty="0" err="1">
                <a:latin typeface="Athanasius" pitchFamily="2" charset="0"/>
              </a:rPr>
              <a:t>èe`ètve</a:t>
            </a:r>
            <a:r>
              <a:rPr lang="en-US" sz="1600" b="1" dirty="0">
                <a:latin typeface="Athanasius" pitchFamily="2" charset="0"/>
              </a:rPr>
              <a:t> &gt; </a:t>
            </a:r>
            <a:r>
              <a:rPr lang="en-US" sz="1600" b="1" dirty="0" err="1">
                <a:latin typeface="Athanasius" pitchFamily="2" charset="0"/>
              </a:rPr>
              <a:t>pejaf</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paiwt</a:t>
            </a:r>
            <a:r>
              <a:rPr lang="en-US" sz="1600" b="1" dirty="0">
                <a:latin typeface="Athanasius" pitchFamily="2" charset="0"/>
              </a:rPr>
              <a:t> </a:t>
            </a:r>
            <a:r>
              <a:rPr lang="en-US" sz="1600" b="1" dirty="0" err="1">
                <a:latin typeface="Athanasius" pitchFamily="2" charset="0"/>
              </a:rPr>
              <a:t>ac`èi</a:t>
            </a:r>
            <a:r>
              <a:rPr lang="en-US" sz="1600" b="1" dirty="0">
                <a:latin typeface="Athanasius" pitchFamily="2" charset="0"/>
              </a:rPr>
              <a:t> `</a:t>
            </a:r>
            <a:r>
              <a:rPr lang="en-US" sz="1600" b="1" dirty="0" err="1">
                <a:latin typeface="Athanasius" pitchFamily="2" charset="0"/>
              </a:rPr>
              <a:t>ènje</a:t>
            </a:r>
            <a:r>
              <a:rPr lang="en-US" sz="1600" b="1" dirty="0">
                <a:latin typeface="Athanasius" pitchFamily="2" charset="0"/>
              </a:rPr>
              <a:t> ;</a:t>
            </a:r>
            <a:r>
              <a:rPr lang="en-US" sz="1600" b="1" dirty="0" err="1">
                <a:latin typeface="Athanasius" pitchFamily="2" charset="0"/>
              </a:rPr>
              <a:t>ounou</a:t>
            </a:r>
            <a:r>
              <a:rPr lang="en-US" sz="1600" b="1" dirty="0">
                <a:latin typeface="Athanasius" pitchFamily="2" charset="0"/>
              </a:rPr>
              <a:t> </a:t>
            </a:r>
            <a:r>
              <a:rPr lang="en-US" sz="1600" b="1" dirty="0" err="1">
                <a:latin typeface="Athanasius" pitchFamily="2" charset="0"/>
              </a:rPr>
              <a:t>ma`èwou</a:t>
            </a:r>
            <a:r>
              <a:rPr lang="en-US" sz="1600" b="1" dirty="0">
                <a:latin typeface="Athanasius" pitchFamily="2" charset="0"/>
              </a:rPr>
              <a:t> `</a:t>
            </a:r>
            <a:r>
              <a:rPr lang="en-US" sz="1600" b="1" dirty="0" err="1">
                <a:latin typeface="Athanasius" pitchFamily="2" charset="0"/>
              </a:rPr>
              <a:t>èmpek</a:t>
            </a:r>
            <a:r>
              <a:rPr lang="en-US" sz="1600" b="1" dirty="0">
                <a:latin typeface="Athanasius" pitchFamily="2" charset="0"/>
              </a:rPr>
              <a:t>]</a:t>
            </a:r>
            <a:r>
              <a:rPr lang="en-US" sz="1600" b="1" dirty="0" err="1">
                <a:latin typeface="Athanasius" pitchFamily="2" charset="0"/>
              </a:rPr>
              <a:t>hri</a:t>
            </a:r>
            <a:r>
              <a:rPr lang="en-US" sz="1600" b="1" dirty="0">
                <a:latin typeface="Athanasius" pitchFamily="2" charset="0"/>
              </a:rPr>
              <a: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ènte</a:t>
            </a:r>
            <a:r>
              <a:rPr lang="en-US" sz="1600" b="1" dirty="0">
                <a:latin typeface="Athanasius" pitchFamily="2" charset="0"/>
              </a:rPr>
              <a:t> </a:t>
            </a:r>
            <a:r>
              <a:rPr lang="en-US" sz="1600" b="1" dirty="0" err="1">
                <a:latin typeface="Athanasius" pitchFamily="2" charset="0"/>
              </a:rPr>
              <a:t>pekè</a:t>
            </a:r>
            <a:r>
              <a:rPr lang="en-US" sz="1600" b="1" dirty="0">
                <a:latin typeface="Athanasius" pitchFamily="2" charset="0"/>
              </a:rPr>
              <a:t>]</a:t>
            </a:r>
            <a:r>
              <a:rPr lang="en-US" sz="1600" b="1" dirty="0" err="1">
                <a:latin typeface="Athanasius" pitchFamily="2" charset="0"/>
              </a:rPr>
              <a:t>hri</a:t>
            </a:r>
            <a:r>
              <a:rPr lang="en-US" sz="1600" b="1" dirty="0">
                <a:latin typeface="Athanasius" pitchFamily="2" charset="0"/>
              </a:rPr>
              <a:t> ;`</a:t>
            </a:r>
            <a:r>
              <a:rPr lang="en-US" sz="1600" b="1" dirty="0" err="1">
                <a:latin typeface="Athanasius" pitchFamily="2" charset="0"/>
              </a:rPr>
              <a:t>èwou</a:t>
            </a:r>
            <a:r>
              <a:rPr lang="en-US" sz="1600" b="1" dirty="0">
                <a:latin typeface="Athanasius" pitchFamily="2" charset="0"/>
              </a:rPr>
              <a:t> </a:t>
            </a:r>
            <a:r>
              <a:rPr lang="en-US" sz="1600" b="1" dirty="0" err="1">
                <a:latin typeface="Athanasius" pitchFamily="2" charset="0"/>
              </a:rPr>
              <a:t>nak</a:t>
            </a:r>
            <a:r>
              <a:rPr lang="en-US" sz="1600" b="1" dirty="0">
                <a:latin typeface="Athanasius" pitchFamily="2" charset="0"/>
              </a:rPr>
              <a:t>. </a:t>
            </a:r>
            <a:r>
              <a:rPr lang="en-US" sz="1600" b="1" dirty="0" err="1">
                <a:latin typeface="Athanasius" pitchFamily="2" charset="0"/>
              </a:rPr>
              <a:t>M`èvrh</a:t>
            </a:r>
            <a:r>
              <a:rPr lang="en-US" sz="1600" b="1" dirty="0">
                <a:latin typeface="Athanasius" pitchFamily="2" charset="0"/>
              </a:rPr>
              <a:t>; `</a:t>
            </a:r>
            <a:r>
              <a:rPr lang="en-US" sz="1600" b="1" dirty="0" err="1">
                <a:latin typeface="Athanasius" pitchFamily="2" charset="0"/>
              </a:rPr>
              <a:t>èetak;er</a:t>
            </a:r>
            <a:r>
              <a:rPr lang="en-US" sz="1600" b="1" dirty="0">
                <a:latin typeface="Athanasius" pitchFamily="2" charset="0"/>
              </a:rPr>
              <a:t>]</a:t>
            </a:r>
            <a:r>
              <a:rPr lang="en-US" sz="1600" b="1" dirty="0" err="1">
                <a:latin typeface="Athanasius" pitchFamily="2" charset="0"/>
              </a:rPr>
              <a:t>i</a:t>
            </a:r>
            <a:r>
              <a:rPr lang="en-US" sz="1600" b="1" dirty="0">
                <a:latin typeface="Athanasius" pitchFamily="2" charset="0"/>
              </a:rPr>
              <a:t>]</a:t>
            </a:r>
            <a:r>
              <a:rPr lang="en-US" sz="1600" b="1" dirty="0" err="1">
                <a:latin typeface="Athanasius" pitchFamily="2" charset="0"/>
              </a:rPr>
              <a:t>i</a:t>
            </a:r>
            <a:r>
              <a:rPr lang="en-US" sz="1600" b="1" dirty="0">
                <a:latin typeface="Athanasius" pitchFamily="2" charset="0"/>
              </a:rPr>
              <a:t> </a:t>
            </a:r>
            <a:r>
              <a:rPr lang="en-US" sz="1600" b="1" dirty="0" err="1">
                <a:latin typeface="Athanasius" pitchFamily="2" charset="0"/>
              </a:rPr>
              <a:t>naf</a:t>
            </a:r>
            <a:r>
              <a:rPr lang="en-US" sz="1600" b="1" dirty="0">
                <a:latin typeface="Athanasius" pitchFamily="2" charset="0"/>
              </a:rPr>
              <a:t> `</a:t>
            </a:r>
            <a:r>
              <a:rPr lang="en-US" sz="1600" b="1" dirty="0" err="1">
                <a:latin typeface="Athanasius" pitchFamily="2" charset="0"/>
              </a:rPr>
              <a:t>èejen</a:t>
            </a:r>
            <a:r>
              <a:rPr lang="en-US" sz="1600" b="1" dirty="0">
                <a:latin typeface="Athanasius" pitchFamily="2" charset="0"/>
              </a:rPr>
              <a:t> car[ </a:t>
            </a:r>
            <a:r>
              <a:rPr lang="en-US" sz="1600" b="1" dirty="0" err="1">
                <a:latin typeface="Athanasius" pitchFamily="2" charset="0"/>
              </a:rPr>
              <a:t>niben</a:t>
            </a:r>
            <a:r>
              <a:rPr lang="en-US" sz="1600" b="1" dirty="0">
                <a:latin typeface="Athanasius" pitchFamily="2" charset="0"/>
              </a:rPr>
              <a:t>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vh</a:t>
            </a:r>
            <a:r>
              <a:rPr lang="en-US" sz="1600" b="1" dirty="0">
                <a:latin typeface="Athanasius" pitchFamily="2" charset="0"/>
              </a:rPr>
              <a:t> </a:t>
            </a:r>
            <a:r>
              <a:rPr lang="en-US" sz="1600" b="1" dirty="0" err="1">
                <a:latin typeface="Athanasius" pitchFamily="2" charset="0"/>
              </a:rPr>
              <a:t>niben</a:t>
            </a:r>
            <a:r>
              <a:rPr lang="en-US" sz="1600" b="1" dirty="0">
                <a:latin typeface="Athanasius" pitchFamily="2" charset="0"/>
              </a:rPr>
              <a:t> `</a:t>
            </a:r>
            <a:r>
              <a:rPr lang="en-US" sz="1600" b="1" dirty="0" err="1">
                <a:latin typeface="Athanasius" pitchFamily="2" charset="0"/>
              </a:rPr>
              <a:t>èetakthif</a:t>
            </a:r>
            <a:r>
              <a:rPr lang="en-US" sz="1600" b="1" dirty="0">
                <a:latin typeface="Athanasius" pitchFamily="2" charset="0"/>
              </a:rPr>
              <a:t> </a:t>
            </a:r>
            <a:r>
              <a:rPr lang="en-US" sz="1600" b="1" dirty="0" err="1">
                <a:latin typeface="Athanasius" pitchFamily="2" charset="0"/>
              </a:rPr>
              <a:t>naf</a:t>
            </a:r>
            <a:r>
              <a:rPr lang="en-US" sz="1600" b="1" dirty="0">
                <a:latin typeface="Athanasius" pitchFamily="2" charset="0"/>
              </a:rPr>
              <a:t> `</a:t>
            </a:r>
            <a:r>
              <a:rPr lang="en-US" sz="1600" b="1" dirty="0" err="1">
                <a:latin typeface="Athanasius" pitchFamily="2" charset="0"/>
              </a:rPr>
              <a:t>èntef</a:t>
            </a:r>
            <a:r>
              <a:rPr lang="en-US" sz="1600" b="1" dirty="0">
                <a:latin typeface="Athanasius" pitchFamily="2" charset="0"/>
              </a:rPr>
              <a:t>; </a:t>
            </a:r>
            <a:r>
              <a:rPr lang="en-US" sz="1600" b="1" dirty="0" err="1">
                <a:latin typeface="Athanasius" pitchFamily="2" charset="0"/>
              </a:rPr>
              <a:t>nwou</a:t>
            </a:r>
            <a:r>
              <a:rPr lang="en-US" sz="1600" b="1" dirty="0">
                <a:latin typeface="Athanasius" pitchFamily="2" charset="0"/>
              </a:rPr>
              <a:t> `</a:t>
            </a:r>
            <a:r>
              <a:rPr lang="en-US" sz="1600" b="1" dirty="0" err="1">
                <a:latin typeface="Athanasius" pitchFamily="2" charset="0"/>
              </a:rPr>
              <a:t>ènouwn</a:t>
            </a:r>
            <a:r>
              <a:rPr lang="en-US" sz="1600" b="1" dirty="0">
                <a:latin typeface="Athanasius" pitchFamily="2" charset="0"/>
              </a:rPr>
              <a:t>' `</a:t>
            </a:r>
            <a:r>
              <a:rPr lang="en-US" sz="1600" b="1" dirty="0" err="1">
                <a:latin typeface="Athanasius" pitchFamily="2" charset="0"/>
              </a:rPr>
              <a:t>èn`èene</a:t>
            </a:r>
            <a:r>
              <a:rPr lang="en-US" sz="1600" b="1" dirty="0">
                <a:latin typeface="Athanasius" pitchFamily="2" charset="0"/>
              </a:rPr>
              <a:t>\. </a:t>
            </a:r>
            <a:r>
              <a:rPr lang="en-US" sz="1600" b="1" dirty="0" err="1">
                <a:latin typeface="Athanasius" pitchFamily="2" charset="0"/>
              </a:rPr>
              <a:t>Vai</a:t>
            </a:r>
            <a:r>
              <a:rPr lang="en-US" sz="1600" b="1" dirty="0">
                <a:latin typeface="Athanasius" pitchFamily="2" charset="0"/>
              </a:rPr>
              <a:t> de </a:t>
            </a:r>
            <a:r>
              <a:rPr lang="en-US" sz="1600" b="1" dirty="0" err="1">
                <a:latin typeface="Athanasius" pitchFamily="2" charset="0"/>
              </a:rPr>
              <a:t>pe</a:t>
            </a:r>
            <a:r>
              <a:rPr lang="en-US" sz="1600" b="1" dirty="0">
                <a:latin typeface="Athanasius" pitchFamily="2" charset="0"/>
              </a:rPr>
              <a:t> </a:t>
            </a:r>
            <a:r>
              <a:rPr lang="en-US" sz="1600" b="1" dirty="0" err="1">
                <a:latin typeface="Athanasius" pitchFamily="2" charset="0"/>
              </a:rPr>
              <a:t>piwn</a:t>
            </a:r>
            <a:r>
              <a:rPr lang="en-US" sz="1600" b="1" dirty="0">
                <a:latin typeface="Athanasius" pitchFamily="2" charset="0"/>
              </a:rPr>
              <a:t>' `</a:t>
            </a:r>
            <a:r>
              <a:rPr lang="en-US" sz="1600" b="1" dirty="0" err="1">
                <a:latin typeface="Athanasius" pitchFamily="2" charset="0"/>
              </a:rPr>
              <a:t>èn`èene</a:t>
            </a:r>
            <a:r>
              <a:rPr lang="en-US" sz="1600" b="1" dirty="0">
                <a:latin typeface="Athanasius" pitchFamily="2" charset="0"/>
              </a:rPr>
              <a: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èntoucouwnk</a:t>
            </a:r>
            <a:r>
              <a:rPr lang="en-US" sz="1600" b="1" dirty="0">
                <a:latin typeface="Athanasius" pitchFamily="2" charset="0"/>
              </a:rPr>
              <a:t> </a:t>
            </a:r>
            <a:r>
              <a:rPr lang="en-US" sz="1600" b="1" dirty="0" err="1">
                <a:latin typeface="Athanasius" pitchFamily="2" charset="0"/>
              </a:rPr>
              <a:t>piouai</a:t>
            </a:r>
            <a:r>
              <a:rPr lang="en-US" sz="1600" b="1" dirty="0">
                <a:latin typeface="Athanasius" pitchFamily="2" charset="0"/>
              </a:rPr>
              <a:t> `</a:t>
            </a:r>
            <a:r>
              <a:rPr lang="en-US" sz="1600" b="1" dirty="0" err="1">
                <a:latin typeface="Athanasius" pitchFamily="2" charset="0"/>
              </a:rPr>
              <a:t>èmmauatf</a:t>
            </a:r>
            <a:r>
              <a:rPr lang="en-US" sz="1600" b="1" dirty="0">
                <a:latin typeface="Athanasius" pitchFamily="2" charset="0"/>
              </a:rPr>
              <a:t> V; `</a:t>
            </a:r>
            <a:r>
              <a:rPr lang="en-US" sz="1600" b="1" dirty="0" err="1">
                <a:latin typeface="Athanasius" pitchFamily="2" charset="0"/>
              </a:rPr>
              <a:t>ènta`èvmhi</a:t>
            </a:r>
            <a:r>
              <a:rPr lang="en-US" sz="1600" b="1" dirty="0">
                <a:latin typeface="Athanasius" pitchFamily="2" charset="0"/>
              </a:rPr>
              <a:t> &gt; </a:t>
            </a:r>
            <a:r>
              <a:rPr lang="en-US" sz="1600" b="1" dirty="0" err="1">
                <a:latin typeface="Athanasius" pitchFamily="2" charset="0"/>
              </a:rPr>
              <a:t>nem</a:t>
            </a:r>
            <a:r>
              <a:rPr lang="en-US" sz="1600" b="1" dirty="0">
                <a:latin typeface="Athanasius" pitchFamily="2" charset="0"/>
              </a:rPr>
              <a:t> </a:t>
            </a:r>
            <a:r>
              <a:rPr lang="en-US" sz="1600" b="1" dirty="0" err="1">
                <a:latin typeface="Athanasius" pitchFamily="2" charset="0"/>
              </a:rPr>
              <a:t>vh`èetakouorpf</a:t>
            </a:r>
            <a:r>
              <a:rPr lang="en-US" sz="1600" b="1" dirty="0">
                <a:latin typeface="Athanasius" pitchFamily="2" charset="0"/>
              </a:rPr>
              <a:t> </a:t>
            </a:r>
            <a:r>
              <a:rPr lang="en-US" sz="1600" b="1" dirty="0" err="1">
                <a:latin typeface="Athanasius" pitchFamily="2" charset="0"/>
              </a:rPr>
              <a:t>Ihc</a:t>
            </a:r>
            <a:r>
              <a:rPr lang="en-US" sz="1600" b="1" dirty="0">
                <a:latin typeface="Athanasius" pitchFamily="2" charset="0"/>
              </a:rPr>
              <a:t>? </a:t>
            </a:r>
            <a:r>
              <a:rPr lang="en-US" sz="1600" b="1" dirty="0" err="1">
                <a:latin typeface="Athanasius" pitchFamily="2" charset="0"/>
              </a:rPr>
              <a:t>Pxc</a:t>
            </a:r>
            <a:r>
              <a:rPr lang="en-US" sz="1600" b="1" dirty="0">
                <a:latin typeface="Athanasius" pitchFamily="2" charset="0"/>
              </a:rPr>
              <a:t>?. </a:t>
            </a:r>
            <a:r>
              <a:rPr lang="en-US" sz="1600" b="1" dirty="0" err="1">
                <a:latin typeface="Athanasius" pitchFamily="2" charset="0"/>
              </a:rPr>
              <a:t>Anok</a:t>
            </a:r>
            <a:r>
              <a:rPr lang="en-US" sz="1600" b="1" dirty="0">
                <a:latin typeface="Athanasius" pitchFamily="2" charset="0"/>
              </a:rPr>
              <a:t> </a:t>
            </a:r>
            <a:r>
              <a:rPr lang="en-US" sz="1600" b="1" dirty="0" err="1">
                <a:latin typeface="Athanasius" pitchFamily="2" charset="0"/>
              </a:rPr>
              <a:t>ai</a:t>
            </a:r>
            <a:r>
              <a:rPr lang="en-US" sz="1600" b="1" dirty="0">
                <a:latin typeface="Athanasius" pitchFamily="2" charset="0"/>
              </a:rPr>
              <a:t>;`</a:t>
            </a:r>
            <a:r>
              <a:rPr lang="en-US" sz="1600" b="1" dirty="0" err="1">
                <a:latin typeface="Athanasius" pitchFamily="2" charset="0"/>
              </a:rPr>
              <a:t>èwou</a:t>
            </a:r>
            <a:r>
              <a:rPr lang="en-US" sz="1600" b="1" dirty="0">
                <a:latin typeface="Athanasius" pitchFamily="2" charset="0"/>
              </a:rPr>
              <a:t> </a:t>
            </a:r>
            <a:r>
              <a:rPr lang="en-US" sz="1600" b="1" dirty="0" err="1">
                <a:latin typeface="Athanasius" pitchFamily="2" charset="0"/>
              </a:rPr>
              <a:t>nak</a:t>
            </a:r>
            <a:r>
              <a:rPr lang="en-US" sz="1600" b="1" dirty="0">
                <a:latin typeface="Athanasius" pitchFamily="2" charset="0"/>
              </a:rPr>
              <a:t> \</a:t>
            </a:r>
            <a:r>
              <a:rPr lang="en-US" sz="1600" b="1" dirty="0" err="1">
                <a:latin typeface="Athanasius" pitchFamily="2" charset="0"/>
              </a:rPr>
              <a:t>ijen</a:t>
            </a:r>
            <a:r>
              <a:rPr lang="en-US" sz="1600" b="1" dirty="0">
                <a:latin typeface="Athanasius" pitchFamily="2" charset="0"/>
              </a:rPr>
              <a:t> </a:t>
            </a:r>
            <a:r>
              <a:rPr lang="en-US" sz="1600" b="1" dirty="0" err="1">
                <a:latin typeface="Athanasius" pitchFamily="2" charset="0"/>
              </a:rPr>
              <a:t>pika</a:t>
            </a:r>
            <a:r>
              <a:rPr lang="en-US" sz="1600" b="1" dirty="0">
                <a:latin typeface="Athanasius" pitchFamily="2" charset="0"/>
              </a:rPr>
              <a:t>\</a:t>
            </a:r>
            <a:r>
              <a:rPr lang="en-US" sz="1600" b="1" dirty="0" err="1">
                <a:latin typeface="Athanasius" pitchFamily="2" charset="0"/>
              </a:rPr>
              <a:t>i</a:t>
            </a:r>
            <a:r>
              <a:rPr lang="en-US" sz="1600" b="1" dirty="0">
                <a:latin typeface="Athanasius" pitchFamily="2" charset="0"/>
              </a:rPr>
              <a:t> &gt; `</a:t>
            </a:r>
            <a:r>
              <a:rPr lang="en-US" sz="1600" b="1" dirty="0" err="1">
                <a:latin typeface="Athanasius" pitchFamily="2" charset="0"/>
              </a:rPr>
              <a:t>èetaijwk</a:t>
            </a:r>
            <a:r>
              <a:rPr lang="en-US" sz="1600" b="1" dirty="0">
                <a:latin typeface="Athanasius" pitchFamily="2" charset="0"/>
              </a:rPr>
              <a:t> `</a:t>
            </a:r>
            <a:r>
              <a:rPr lang="en-US" sz="1600" b="1" dirty="0" err="1">
                <a:latin typeface="Athanasius" pitchFamily="2" charset="0"/>
              </a:rPr>
              <a:t>èmpi</a:t>
            </a:r>
            <a:r>
              <a:rPr lang="en-US" sz="1600" b="1" dirty="0">
                <a:latin typeface="Athanasius" pitchFamily="2" charset="0"/>
              </a:rPr>
              <a:t>\</a:t>
            </a:r>
            <a:r>
              <a:rPr lang="en-US" sz="1600" b="1" dirty="0" err="1">
                <a:latin typeface="Athanasius" pitchFamily="2" charset="0"/>
              </a:rPr>
              <a:t>wb</a:t>
            </a:r>
            <a:r>
              <a:rPr lang="en-US" sz="1600" b="1" dirty="0">
                <a:latin typeface="Athanasius" pitchFamily="2" charset="0"/>
              </a:rPr>
              <a:t> `</a:t>
            </a:r>
            <a:r>
              <a:rPr lang="en-US" sz="1600" b="1" dirty="0" err="1">
                <a:latin typeface="Athanasius" pitchFamily="2" charset="0"/>
              </a:rPr>
              <a:t>èebol</a:t>
            </a:r>
            <a:r>
              <a:rPr lang="en-US" sz="1600" b="1" dirty="0">
                <a:latin typeface="Athanasius" pitchFamily="2" charset="0"/>
              </a:rPr>
              <a:t> `</a:t>
            </a:r>
            <a:r>
              <a:rPr lang="en-US" sz="1600" b="1" dirty="0" err="1">
                <a:latin typeface="Athanasius" pitchFamily="2" charset="0"/>
              </a:rPr>
              <a:t>èetakthif</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èntaaif</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nou</a:t>
            </a:r>
            <a:r>
              <a:rPr lang="en-US" sz="1600" b="1" dirty="0">
                <a:latin typeface="Athanasius" pitchFamily="2" charset="0"/>
              </a:rPr>
              <a:t> </a:t>
            </a:r>
            <a:r>
              <a:rPr lang="en-US" sz="1600" b="1" dirty="0" err="1">
                <a:latin typeface="Athanasius" pitchFamily="2" charset="0"/>
              </a:rPr>
              <a:t>ma`èwou</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ènqok</a:t>
            </a:r>
            <a:r>
              <a:rPr lang="en-US" sz="1600" b="1" dirty="0">
                <a:latin typeface="Athanasius" pitchFamily="2" charset="0"/>
              </a:rPr>
              <a:t> </a:t>
            </a:r>
            <a:r>
              <a:rPr lang="en-US" sz="1600" b="1" dirty="0" err="1">
                <a:latin typeface="Athanasius" pitchFamily="2" charset="0"/>
              </a:rPr>
              <a:t>paiwt</a:t>
            </a:r>
            <a:r>
              <a:rPr lang="en-US" sz="1600" b="1" dirty="0">
                <a:latin typeface="Athanasius" pitchFamily="2" charset="0"/>
              </a:rPr>
              <a:t> '</a:t>
            </a:r>
            <a:r>
              <a:rPr lang="en-US" sz="1600" b="1" dirty="0" err="1">
                <a:latin typeface="Athanasius" pitchFamily="2" charset="0"/>
              </a:rPr>
              <a:t>atotk</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pi`èwou</a:t>
            </a:r>
            <a:r>
              <a:rPr lang="en-US" sz="1600" b="1" dirty="0">
                <a:latin typeface="Athanasius" pitchFamily="2" charset="0"/>
              </a:rPr>
              <a:t> `</a:t>
            </a:r>
            <a:r>
              <a:rPr lang="en-US" sz="1600" b="1" dirty="0" err="1">
                <a:latin typeface="Athanasius" pitchFamily="2" charset="0"/>
              </a:rPr>
              <a:t>èenaf`ènthi</a:t>
            </a:r>
            <a:r>
              <a:rPr lang="en-US" sz="1600" b="1" dirty="0">
                <a:latin typeface="Athanasius" pitchFamily="2" charset="0"/>
              </a:rPr>
              <a:t> `</a:t>
            </a:r>
            <a:r>
              <a:rPr lang="en-US" sz="1600" b="1" dirty="0" err="1">
                <a:latin typeface="Athanasius" pitchFamily="2" charset="0"/>
              </a:rPr>
              <a:t>èn</a:t>
            </a:r>
            <a:r>
              <a:rPr lang="en-US" sz="1600" b="1" dirty="0">
                <a:latin typeface="Athanasius" pitchFamily="2" charset="0"/>
              </a:rPr>
              <a:t>]</a:t>
            </a:r>
            <a:r>
              <a:rPr lang="en-US" sz="1600" b="1" dirty="0" err="1">
                <a:latin typeface="Athanasius" pitchFamily="2" charset="0"/>
              </a:rPr>
              <a:t>orp</a:t>
            </a:r>
            <a:r>
              <a:rPr lang="en-US" sz="1600" b="1" dirty="0">
                <a:latin typeface="Athanasius" pitchFamily="2" charset="0"/>
              </a:rPr>
              <a:t> `</a:t>
            </a:r>
            <a:r>
              <a:rPr lang="en-US" sz="1600" b="1" dirty="0" err="1">
                <a:latin typeface="Athanasius" pitchFamily="2" charset="0"/>
              </a:rPr>
              <a:t>èmpate</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atotk</a:t>
            </a:r>
            <a:r>
              <a:rPr lang="en-US" sz="1600" b="1" dirty="0">
                <a:latin typeface="Athanasius" pitchFamily="2" charset="0"/>
              </a:rPr>
              <a:t>. </a:t>
            </a:r>
            <a:r>
              <a:rPr lang="en-US" sz="1600" b="1" dirty="0" err="1">
                <a:latin typeface="Athanasius" pitchFamily="2" charset="0"/>
              </a:rPr>
              <a:t>Aiouwn</a:t>
            </a:r>
            <a:r>
              <a:rPr lang="en-US" sz="1600" b="1" dirty="0">
                <a:latin typeface="Athanasius" pitchFamily="2" charset="0"/>
              </a:rPr>
              <a:t>\ `</a:t>
            </a:r>
            <a:r>
              <a:rPr lang="en-US" sz="1600" b="1" dirty="0" err="1">
                <a:latin typeface="Athanasius" pitchFamily="2" charset="0"/>
              </a:rPr>
              <a:t>èmpekran</a:t>
            </a:r>
            <a:r>
              <a:rPr lang="en-US" sz="1600" b="1" dirty="0">
                <a:latin typeface="Athanasius" pitchFamily="2" charset="0"/>
              </a:rPr>
              <a:t> `</a:t>
            </a:r>
            <a:r>
              <a:rPr lang="en-US" sz="1600" b="1" dirty="0" err="1">
                <a:latin typeface="Athanasius" pitchFamily="2" charset="0"/>
              </a:rPr>
              <a:t>èebol</a:t>
            </a:r>
            <a:r>
              <a:rPr lang="en-US" sz="1600" b="1" dirty="0">
                <a:latin typeface="Athanasius" pitchFamily="2" charset="0"/>
              </a:rPr>
              <a:t> `</a:t>
            </a:r>
            <a:r>
              <a:rPr lang="en-US" sz="1600" b="1" dirty="0" err="1">
                <a:latin typeface="Athanasius" pitchFamily="2" charset="0"/>
              </a:rPr>
              <a:t>ènnirwmi</a:t>
            </a:r>
            <a:r>
              <a:rPr lang="en-US" sz="1600" b="1" dirty="0">
                <a:latin typeface="Athanasius" pitchFamily="2" charset="0"/>
              </a:rPr>
              <a:t> `</a:t>
            </a:r>
            <a:r>
              <a:rPr lang="en-US" sz="1600" b="1" dirty="0" err="1">
                <a:latin typeface="Athanasius" pitchFamily="2" charset="0"/>
              </a:rPr>
              <a:t>èetakthitou</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èebol'en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&gt; </a:t>
            </a:r>
            <a:r>
              <a:rPr lang="en-US" sz="1600" b="1" dirty="0" err="1">
                <a:latin typeface="Athanasius" pitchFamily="2" charset="0"/>
              </a:rPr>
              <a:t>nouk</a:t>
            </a:r>
            <a:r>
              <a:rPr lang="en-US" sz="1600" b="1" dirty="0">
                <a:latin typeface="Athanasius" pitchFamily="2" charset="0"/>
              </a:rPr>
              <a:t> ne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akthitou</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pekcaji</a:t>
            </a:r>
            <a:r>
              <a:rPr lang="en-US" sz="1600" b="1" dirty="0">
                <a:latin typeface="Athanasius" pitchFamily="2" charset="0"/>
              </a:rPr>
              <a:t> </a:t>
            </a:r>
            <a:r>
              <a:rPr lang="en-US" sz="1600" b="1" dirty="0" err="1">
                <a:latin typeface="Athanasius" pitchFamily="2" charset="0"/>
              </a:rPr>
              <a:t>au`èare</a:t>
            </a:r>
            <a:r>
              <a:rPr lang="en-US" sz="1600" b="1" dirty="0">
                <a:latin typeface="Athanasius" pitchFamily="2" charset="0"/>
              </a:rPr>
              <a:t>\ `</a:t>
            </a:r>
            <a:r>
              <a:rPr lang="en-US" sz="1600" b="1" dirty="0" err="1">
                <a:latin typeface="Athanasius" pitchFamily="2" charset="0"/>
              </a:rPr>
              <a:t>èerof</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nou</a:t>
            </a:r>
            <a:r>
              <a:rPr lang="en-US" sz="1600" b="1" dirty="0">
                <a:latin typeface="Athanasius" pitchFamily="2" charset="0"/>
              </a:rPr>
              <a:t> </a:t>
            </a:r>
            <a:r>
              <a:rPr lang="en-US" sz="1600" b="1" dirty="0" err="1">
                <a:latin typeface="Athanasius" pitchFamily="2" charset="0"/>
              </a:rPr>
              <a:t>au`èemi</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wb</a:t>
            </a:r>
            <a:r>
              <a:rPr lang="en-US" sz="1600" b="1" dirty="0">
                <a:latin typeface="Athanasius" pitchFamily="2" charset="0"/>
              </a:rPr>
              <a:t> </a:t>
            </a:r>
            <a:r>
              <a:rPr lang="en-US" sz="1600" b="1" dirty="0" err="1">
                <a:latin typeface="Athanasius" pitchFamily="2" charset="0"/>
              </a:rPr>
              <a:t>niben</a:t>
            </a:r>
            <a:r>
              <a:rPr lang="en-US" sz="1600" b="1" dirty="0">
                <a:latin typeface="Athanasius" pitchFamily="2" charset="0"/>
              </a:rPr>
              <a:t> `</a:t>
            </a:r>
            <a:r>
              <a:rPr lang="en-US" sz="1600" b="1" dirty="0" err="1">
                <a:latin typeface="Athanasius" pitchFamily="2" charset="0"/>
              </a:rPr>
              <a:t>èetakthitou</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an`èebol</a:t>
            </a:r>
            <a:r>
              <a:rPr lang="en-US" sz="1600" b="1" dirty="0">
                <a:latin typeface="Athanasius" pitchFamily="2" charset="0"/>
              </a:rPr>
              <a:t> \</a:t>
            </a:r>
            <a:r>
              <a:rPr lang="en-US" sz="1600" b="1" dirty="0" err="1">
                <a:latin typeface="Athanasius" pitchFamily="2" charset="0"/>
              </a:rPr>
              <a:t>itotk</a:t>
            </a:r>
            <a:r>
              <a:rPr lang="en-US" sz="1600" b="1" dirty="0">
                <a:latin typeface="Athanasius" pitchFamily="2" charset="0"/>
              </a:rPr>
              <a:t> ne.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nicaji</a:t>
            </a:r>
            <a:r>
              <a:rPr lang="en-US" sz="1600" b="1" dirty="0">
                <a:latin typeface="Athanasius" pitchFamily="2" charset="0"/>
              </a:rPr>
              <a:t> `</a:t>
            </a:r>
            <a:r>
              <a:rPr lang="en-US" sz="1600" b="1" dirty="0" err="1">
                <a:latin typeface="Athanasius" pitchFamily="2" charset="0"/>
              </a:rPr>
              <a:t>èetakthitou</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aithitou</a:t>
            </a:r>
            <a:r>
              <a:rPr lang="en-US" sz="1600" b="1" dirty="0">
                <a:latin typeface="Athanasius" pitchFamily="2" charset="0"/>
              </a:rPr>
              <a:t> </a:t>
            </a:r>
            <a:r>
              <a:rPr lang="en-US" sz="1600" b="1" dirty="0" err="1">
                <a:latin typeface="Athanasius" pitchFamily="2" charset="0"/>
              </a:rPr>
              <a:t>nwou</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ènqwou</a:t>
            </a:r>
            <a:r>
              <a:rPr lang="en-US" sz="1600" b="1" dirty="0">
                <a:latin typeface="Athanasius" pitchFamily="2" charset="0"/>
              </a:rPr>
              <a:t> \</a:t>
            </a:r>
            <a:r>
              <a:rPr lang="en-US" sz="1600" b="1" dirty="0" err="1">
                <a:latin typeface="Athanasius" pitchFamily="2" charset="0"/>
              </a:rPr>
              <a:t>wou</a:t>
            </a:r>
            <a:r>
              <a:rPr lang="en-US" sz="1600" b="1" dirty="0">
                <a:latin typeface="Athanasius" pitchFamily="2" charset="0"/>
              </a:rPr>
              <a:t> </a:t>
            </a:r>
            <a:r>
              <a:rPr lang="en-US" sz="1600" b="1" dirty="0" err="1">
                <a:latin typeface="Athanasius" pitchFamily="2" charset="0"/>
              </a:rPr>
              <a:t>ausitou</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au`èemi</a:t>
            </a:r>
            <a:r>
              <a:rPr lang="en-US" sz="1600" b="1" dirty="0">
                <a:latin typeface="Athanasius" pitchFamily="2" charset="0"/>
              </a:rPr>
              <a:t> </a:t>
            </a:r>
            <a:r>
              <a:rPr lang="en-US" sz="1600" b="1" dirty="0" err="1">
                <a:latin typeface="Athanasius" pitchFamily="2" charset="0"/>
              </a:rPr>
              <a:t>ta`èvmhi</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èetai`èi</a:t>
            </a:r>
            <a:r>
              <a:rPr lang="en-US" sz="1600" b="1" dirty="0">
                <a:latin typeface="Athanasius" pitchFamily="2" charset="0"/>
              </a:rPr>
              <a:t> `</a:t>
            </a:r>
            <a:r>
              <a:rPr lang="en-US" sz="1600" b="1" dirty="0" err="1">
                <a:latin typeface="Athanasius" pitchFamily="2" charset="0"/>
              </a:rPr>
              <a:t>èebol</a:t>
            </a:r>
            <a:r>
              <a:rPr lang="en-US" sz="1600" b="1" dirty="0">
                <a:latin typeface="Athanasius" pitchFamily="2" charset="0"/>
              </a:rPr>
              <a:t> \</a:t>
            </a:r>
            <a:r>
              <a:rPr lang="en-US" sz="1600" b="1" dirty="0" err="1">
                <a:latin typeface="Athanasius" pitchFamily="2" charset="0"/>
              </a:rPr>
              <a:t>itotk</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auna</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ènqok</a:t>
            </a:r>
            <a:r>
              <a:rPr lang="en-US" sz="1600" b="1" dirty="0">
                <a:latin typeface="Athanasius" pitchFamily="2" charset="0"/>
              </a:rPr>
              <a:t> </a:t>
            </a:r>
            <a:r>
              <a:rPr lang="en-US" sz="1600" b="1" dirty="0" err="1">
                <a:latin typeface="Athanasius" pitchFamily="2" charset="0"/>
              </a:rPr>
              <a:t>pe</a:t>
            </a:r>
            <a:r>
              <a:rPr lang="en-US" sz="1600" b="1" dirty="0">
                <a:latin typeface="Athanasius" pitchFamily="2" charset="0"/>
              </a:rPr>
              <a:t> `</a:t>
            </a:r>
            <a:r>
              <a:rPr lang="en-US" sz="1600" b="1" dirty="0" err="1">
                <a:latin typeface="Athanasius" pitchFamily="2" charset="0"/>
              </a:rPr>
              <a:t>èetaktaouoi</a:t>
            </a:r>
            <a:r>
              <a:rPr lang="en-US" sz="1600" b="1" dirty="0">
                <a:latin typeface="Athanasius" pitchFamily="2" charset="0"/>
              </a:rPr>
              <a:t>. </a:t>
            </a:r>
            <a:r>
              <a:rPr lang="en-US" sz="1600" b="1" dirty="0" err="1">
                <a:latin typeface="Athanasius" pitchFamily="2" charset="0"/>
              </a:rPr>
              <a:t>Anok</a:t>
            </a:r>
            <a:r>
              <a:rPr lang="en-US" sz="1600" b="1" dirty="0">
                <a:latin typeface="Athanasius" pitchFamily="2" charset="0"/>
              </a:rPr>
              <a:t> ;</a:t>
            </a:r>
            <a:r>
              <a:rPr lang="en-US" sz="1600" b="1" dirty="0" err="1">
                <a:latin typeface="Athanasius" pitchFamily="2" charset="0"/>
              </a:rPr>
              <a:t>twb</a:t>
            </a:r>
            <a:r>
              <a:rPr lang="en-US" sz="1600" b="1" dirty="0">
                <a:latin typeface="Athanasius" pitchFamily="2" charset="0"/>
              </a:rPr>
              <a:t>\ `</a:t>
            </a:r>
            <a:r>
              <a:rPr lang="en-US" sz="1600" b="1" dirty="0" err="1">
                <a:latin typeface="Athanasius" pitchFamily="2" charset="0"/>
              </a:rPr>
              <a:t>èe`è</a:t>
            </a:r>
            <a:r>
              <a:rPr lang="en-US" sz="1600" b="1" dirty="0">
                <a:latin typeface="Athanasius" pitchFamily="2" charset="0"/>
              </a:rPr>
              <a:t>\</a:t>
            </a:r>
            <a:r>
              <a:rPr lang="en-US" sz="1600" b="1" dirty="0" err="1">
                <a:latin typeface="Athanasius" pitchFamily="2" charset="0"/>
              </a:rPr>
              <a:t>rhi</a:t>
            </a:r>
            <a:r>
              <a:rPr lang="en-US" sz="1600" b="1" dirty="0">
                <a:latin typeface="Athanasius" pitchFamily="2" charset="0"/>
              </a:rPr>
              <a:t> `</a:t>
            </a:r>
            <a:r>
              <a:rPr lang="en-US" sz="1600" b="1" dirty="0" err="1">
                <a:latin typeface="Athanasius" pitchFamily="2" charset="0"/>
              </a:rPr>
              <a:t>èejwou</a:t>
            </a:r>
            <a:r>
              <a:rPr lang="en-US" sz="1600" b="1" dirty="0">
                <a:latin typeface="Athanasius" pitchFamily="2" charset="0"/>
              </a:rPr>
              <a:t> &gt; </a:t>
            </a:r>
            <a:r>
              <a:rPr lang="en-US" sz="1600" b="1" dirty="0" err="1">
                <a:latin typeface="Athanasius" pitchFamily="2" charset="0"/>
              </a:rPr>
              <a:t>nai</a:t>
            </a:r>
            <a:r>
              <a:rPr lang="en-US" sz="1600" b="1" dirty="0">
                <a:latin typeface="Athanasius" pitchFamily="2" charset="0"/>
              </a:rPr>
              <a:t> </a:t>
            </a:r>
            <a:r>
              <a:rPr lang="en-US" sz="1600" b="1" dirty="0" err="1">
                <a:latin typeface="Athanasius" pitchFamily="2" charset="0"/>
              </a:rPr>
              <a:t>twb</a:t>
            </a:r>
            <a:r>
              <a:rPr lang="en-US" sz="1600" b="1" dirty="0">
                <a:latin typeface="Athanasius" pitchFamily="2" charset="0"/>
              </a:rPr>
              <a:t>\ an </a:t>
            </a:r>
            <a:r>
              <a:rPr lang="en-US" sz="1600" b="1" dirty="0" err="1">
                <a:latin typeface="Athanasius" pitchFamily="2" charset="0"/>
              </a:rPr>
              <a:t>eqbe</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&gt; </a:t>
            </a:r>
            <a:r>
              <a:rPr lang="en-US" sz="1600" b="1" dirty="0" err="1">
                <a:latin typeface="Athanasius" pitchFamily="2" charset="0"/>
              </a:rPr>
              <a:t>alla</a:t>
            </a:r>
            <a:r>
              <a:rPr lang="en-US" sz="1600" b="1" dirty="0">
                <a:latin typeface="Athanasius" pitchFamily="2" charset="0"/>
              </a:rPr>
              <a:t> </a:t>
            </a:r>
            <a:r>
              <a:rPr lang="en-US" sz="1600" b="1" dirty="0" err="1">
                <a:latin typeface="Athanasius" pitchFamily="2" charset="0"/>
              </a:rPr>
              <a:t>eqbe</a:t>
            </a:r>
            <a:r>
              <a:rPr lang="en-US" sz="1600" b="1" dirty="0">
                <a:latin typeface="Athanasius" pitchFamily="2" charset="0"/>
              </a:rPr>
              <a:t> </a:t>
            </a:r>
            <a:r>
              <a:rPr lang="en-US" sz="1600" b="1" dirty="0" err="1">
                <a:latin typeface="Athanasius" pitchFamily="2" charset="0"/>
              </a:rPr>
              <a:t>nh`èetakthitou</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nouk</a:t>
            </a:r>
            <a:r>
              <a:rPr lang="en-US" sz="1600" b="1" dirty="0">
                <a:latin typeface="Athanasius" pitchFamily="2" charset="0"/>
              </a:rPr>
              <a:t> ne.</a:t>
            </a:r>
          </a:p>
          <a:p>
            <a:pPr marL="0" indent="0" algn="just">
              <a:buNone/>
            </a:pP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nh`èetenoui</a:t>
            </a:r>
            <a:r>
              <a:rPr lang="en-US" sz="1600" b="1" dirty="0">
                <a:latin typeface="Athanasius" pitchFamily="2" charset="0"/>
              </a:rPr>
              <a:t> </a:t>
            </a:r>
            <a:r>
              <a:rPr lang="en-US" sz="1600" b="1" dirty="0" err="1">
                <a:latin typeface="Athanasius" pitchFamily="2" charset="0"/>
              </a:rPr>
              <a:t>nouk</a:t>
            </a:r>
            <a:r>
              <a:rPr lang="en-US" sz="1600" b="1" dirty="0">
                <a:latin typeface="Athanasius" pitchFamily="2" charset="0"/>
              </a:rPr>
              <a:t> ne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nh`èetenouk</a:t>
            </a:r>
            <a:r>
              <a:rPr lang="en-US" sz="1600" b="1" dirty="0">
                <a:latin typeface="Athanasius" pitchFamily="2" charset="0"/>
              </a:rPr>
              <a:t> </a:t>
            </a:r>
            <a:r>
              <a:rPr lang="en-US" sz="1600" b="1" dirty="0" err="1">
                <a:latin typeface="Athanasius" pitchFamily="2" charset="0"/>
              </a:rPr>
              <a:t>noui</a:t>
            </a:r>
            <a:r>
              <a:rPr lang="en-US" sz="1600" b="1" dirty="0">
                <a:latin typeface="Athanasius" pitchFamily="2" charset="0"/>
              </a:rPr>
              <a:t> ne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aisi`èwou</a:t>
            </a:r>
            <a:r>
              <a:rPr lang="en-US" sz="1600" b="1" dirty="0">
                <a:latin typeface="Athanasius" pitchFamily="2" charset="0"/>
              </a:rPr>
              <a:t>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èn'htou</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xh</a:t>
            </a:r>
            <a:r>
              <a:rPr lang="en-US" sz="1600" b="1" dirty="0">
                <a:latin typeface="Athanasius" pitchFamily="2" charset="0"/>
              </a:rPr>
              <a:t> an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&gt; </a:t>
            </a:r>
            <a:r>
              <a:rPr lang="en-US" sz="1600" b="1" dirty="0" err="1">
                <a:latin typeface="Athanasius" pitchFamily="2" charset="0"/>
              </a:rPr>
              <a:t>nai</a:t>
            </a:r>
            <a:r>
              <a:rPr lang="en-US" sz="1600" b="1" dirty="0">
                <a:latin typeface="Athanasius" pitchFamily="2" charset="0"/>
              </a:rPr>
              <a:t> de `</a:t>
            </a:r>
            <a:r>
              <a:rPr lang="en-US" sz="1600" b="1" dirty="0" err="1">
                <a:latin typeface="Athanasius" pitchFamily="2" charset="0"/>
              </a:rPr>
              <a:t>ènqwou</a:t>
            </a:r>
            <a:r>
              <a:rPr lang="en-US" sz="1600" b="1" dirty="0">
                <a:latin typeface="Athanasius" pitchFamily="2" charset="0"/>
              </a:rPr>
              <a:t> </a:t>
            </a:r>
            <a:r>
              <a:rPr lang="en-US" sz="1600" b="1" dirty="0" err="1">
                <a:latin typeface="Athanasius" pitchFamily="2" charset="0"/>
              </a:rPr>
              <a:t>cexh</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anok</a:t>
            </a:r>
            <a:r>
              <a:rPr lang="en-US" sz="1600" b="1" dirty="0">
                <a:latin typeface="Athanasius" pitchFamily="2" charset="0"/>
              </a:rPr>
              <a:t> ;</a:t>
            </a:r>
            <a:r>
              <a:rPr lang="en-US" sz="1600" b="1" dirty="0" err="1">
                <a:latin typeface="Athanasius" pitchFamily="2" charset="0"/>
              </a:rPr>
              <a:t>nhou</a:t>
            </a:r>
            <a:r>
              <a:rPr lang="en-US" sz="1600" b="1" dirty="0">
                <a:latin typeface="Athanasius" pitchFamily="2" charset="0"/>
              </a:rPr>
              <a:t> \</a:t>
            </a:r>
            <a:r>
              <a:rPr lang="en-US" sz="1600" b="1" dirty="0" err="1">
                <a:latin typeface="Athanasius" pitchFamily="2" charset="0"/>
              </a:rPr>
              <a:t>arok</a:t>
            </a:r>
            <a:r>
              <a:rPr lang="en-US" sz="1600" b="1" dirty="0">
                <a:latin typeface="Athanasius" pitchFamily="2" charset="0"/>
              </a:rPr>
              <a:t> &gt; </a:t>
            </a:r>
            <a:r>
              <a:rPr lang="en-US" sz="1600" b="1" dirty="0" err="1">
                <a:latin typeface="Athanasius" pitchFamily="2" charset="0"/>
              </a:rPr>
              <a:t>paiwt</a:t>
            </a:r>
            <a:r>
              <a:rPr lang="en-US" sz="1600" b="1" dirty="0">
                <a:latin typeface="Athanasius" pitchFamily="2" charset="0"/>
              </a:rPr>
              <a:t> </a:t>
            </a:r>
            <a:r>
              <a:rPr lang="en-US" sz="1600" b="1" dirty="0" err="1">
                <a:latin typeface="Athanasius" pitchFamily="2" charset="0"/>
              </a:rPr>
              <a:t>pi`èagioc</a:t>
            </a:r>
            <a:r>
              <a:rPr lang="en-US" sz="1600" b="1" dirty="0">
                <a:latin typeface="Athanasius" pitchFamily="2" charset="0"/>
              </a:rPr>
              <a:t> `</a:t>
            </a:r>
            <a:r>
              <a:rPr lang="en-US" sz="1600" b="1" dirty="0" err="1">
                <a:latin typeface="Athanasius" pitchFamily="2" charset="0"/>
              </a:rPr>
              <a:t>èare</a:t>
            </a:r>
            <a:r>
              <a:rPr lang="en-US" sz="1600" b="1" dirty="0">
                <a:latin typeface="Athanasius" pitchFamily="2" charset="0"/>
              </a:rPr>
              <a:t>\ `</a:t>
            </a:r>
            <a:r>
              <a:rPr lang="en-US" sz="1600" b="1" dirty="0" err="1">
                <a:latin typeface="Athanasius" pitchFamily="2" charset="0"/>
              </a:rPr>
              <a:t>èerwou</a:t>
            </a:r>
            <a:r>
              <a:rPr lang="en-US" sz="1600" b="1" dirty="0">
                <a:latin typeface="Athanasius" pitchFamily="2" charset="0"/>
              </a:rPr>
              <a:t>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pekran</a:t>
            </a:r>
            <a:r>
              <a:rPr lang="en-US" sz="1600" b="1" dirty="0">
                <a:latin typeface="Athanasius" pitchFamily="2" charset="0"/>
              </a:rPr>
              <a:t> </a:t>
            </a:r>
            <a:r>
              <a:rPr lang="en-US" sz="1600" b="1" dirty="0" err="1">
                <a:latin typeface="Athanasius" pitchFamily="2" charset="0"/>
              </a:rPr>
              <a:t>vh`èetakthif</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èntou</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oumetouai</a:t>
            </a:r>
            <a:r>
              <a:rPr lang="en-US" sz="1600" b="1" dirty="0">
                <a:latin typeface="Athanasius" pitchFamily="2" charset="0"/>
              </a:rPr>
              <a:t> `</a:t>
            </a:r>
            <a:r>
              <a:rPr lang="en-US" sz="1600" b="1" dirty="0" err="1">
                <a:latin typeface="Athanasius" pitchFamily="2" charset="0"/>
              </a:rPr>
              <a:t>èmpenrh</a:t>
            </a:r>
            <a:r>
              <a:rPr lang="en-US" sz="1600" b="1" dirty="0">
                <a:latin typeface="Athanasius" pitchFamily="2" charset="0"/>
              </a:rPr>
              <a:t>; \</a:t>
            </a:r>
            <a:r>
              <a:rPr lang="en-US" sz="1600" b="1" dirty="0" err="1">
                <a:latin typeface="Athanasius" pitchFamily="2" charset="0"/>
              </a:rPr>
              <a:t>ote</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a:t>
            </a:r>
            <a:r>
              <a:rPr lang="en-US" sz="1600" b="1" dirty="0" err="1">
                <a:latin typeface="Athanasius" pitchFamily="2" charset="0"/>
              </a:rPr>
              <a:t>eixh</a:t>
            </a:r>
            <a:r>
              <a:rPr lang="en-US" sz="1600" b="1" dirty="0">
                <a:latin typeface="Athanasius" pitchFamily="2" charset="0"/>
              </a:rPr>
              <a:t> </a:t>
            </a:r>
            <a:r>
              <a:rPr lang="en-US" sz="1600" b="1" dirty="0" err="1">
                <a:latin typeface="Athanasius" pitchFamily="2" charset="0"/>
              </a:rPr>
              <a:t>nemwou</a:t>
            </a:r>
            <a:r>
              <a:rPr lang="en-US" sz="1600" b="1" dirty="0">
                <a:latin typeface="Athanasius" pitchFamily="2" charset="0"/>
              </a:rPr>
              <a:t> </a:t>
            </a:r>
            <a:r>
              <a:rPr lang="en-US" sz="1600" b="1" dirty="0" err="1">
                <a:latin typeface="Athanasius" pitchFamily="2" charset="0"/>
              </a:rPr>
              <a:t>nai`èare</a:t>
            </a:r>
            <a:r>
              <a:rPr lang="en-US" sz="1600" b="1" dirty="0">
                <a:latin typeface="Athanasius" pitchFamily="2" charset="0"/>
              </a:rPr>
              <a:t>\ `</a:t>
            </a:r>
            <a:r>
              <a:rPr lang="en-US" sz="1600" b="1" dirty="0" err="1">
                <a:latin typeface="Athanasius" pitchFamily="2" charset="0"/>
              </a:rPr>
              <a:t>èerwou</a:t>
            </a:r>
            <a:r>
              <a:rPr lang="en-US" sz="1600" b="1" dirty="0">
                <a:latin typeface="Athanasius" pitchFamily="2" charset="0"/>
              </a:rPr>
              <a:t>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pekran</a:t>
            </a:r>
            <a:r>
              <a:rPr lang="en-US" sz="1600" b="1" dirty="0">
                <a:latin typeface="Athanasius" pitchFamily="2" charset="0"/>
              </a:rPr>
              <a:t> </a:t>
            </a:r>
            <a:r>
              <a:rPr lang="en-US" sz="1600" b="1" dirty="0" err="1">
                <a:latin typeface="Athanasius" pitchFamily="2" charset="0"/>
              </a:rPr>
              <a:t>vh`èetakthif</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&gt; </a:t>
            </a:r>
            <a:r>
              <a:rPr lang="en-US" sz="1600" b="1" dirty="0" err="1">
                <a:latin typeface="Athanasius" pitchFamily="2" charset="0"/>
              </a:rPr>
              <a:t>ai`èare</a:t>
            </a:r>
            <a:r>
              <a:rPr lang="en-US" sz="1600" b="1" dirty="0">
                <a:latin typeface="Athanasius" pitchFamily="2" charset="0"/>
              </a:rPr>
              <a:t>\ `</a:t>
            </a:r>
            <a:r>
              <a:rPr lang="en-US" sz="1600" b="1" dirty="0" err="1">
                <a:latin typeface="Athanasius" pitchFamily="2" charset="0"/>
              </a:rPr>
              <a:t>èerwou</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èmpe`è</a:t>
            </a:r>
            <a:r>
              <a:rPr lang="en-US" sz="1600" b="1" dirty="0">
                <a:latin typeface="Athanasius" pitchFamily="2" charset="0"/>
              </a:rPr>
              <a:t>\li `</a:t>
            </a:r>
            <a:r>
              <a:rPr lang="en-US" sz="1600" b="1" dirty="0" err="1">
                <a:latin typeface="Athanasius" pitchFamily="2" charset="0"/>
              </a:rPr>
              <a:t>èn'htou</a:t>
            </a:r>
            <a:r>
              <a:rPr lang="en-US" sz="1600" b="1" dirty="0">
                <a:latin typeface="Athanasius" pitchFamily="2" charset="0"/>
              </a:rPr>
              <a:t> </a:t>
            </a:r>
            <a:r>
              <a:rPr lang="en-US" sz="1600" b="1" dirty="0" err="1">
                <a:latin typeface="Athanasius" pitchFamily="2" charset="0"/>
              </a:rPr>
              <a:t>tako</a:t>
            </a:r>
            <a:r>
              <a:rPr lang="en-US" sz="1600" b="1" dirty="0">
                <a:latin typeface="Athanasius" pitchFamily="2" charset="0"/>
              </a:rPr>
              <a:t> &gt; `</a:t>
            </a:r>
            <a:r>
              <a:rPr lang="en-US" sz="1600" b="1" dirty="0" err="1">
                <a:latin typeface="Athanasius" pitchFamily="2" charset="0"/>
              </a:rPr>
              <a:t>èebhl</a:t>
            </a:r>
            <a:r>
              <a:rPr lang="en-US" sz="1600" b="1" dirty="0">
                <a:latin typeface="Athanasius" pitchFamily="2" charset="0"/>
              </a:rPr>
              <a:t> `</a:t>
            </a:r>
            <a:r>
              <a:rPr lang="en-US" sz="1600" b="1" dirty="0" err="1">
                <a:latin typeface="Athanasius" pitchFamily="2" charset="0"/>
              </a:rPr>
              <a:t>èe`èp</a:t>
            </a:r>
            <a:r>
              <a:rPr lang="en-US" sz="1600" b="1" dirty="0">
                <a:latin typeface="Athanasius" pitchFamily="2" charset="0"/>
              </a:rPr>
              <a:t>]</a:t>
            </a:r>
            <a:r>
              <a:rPr lang="en-US" sz="1600" b="1" dirty="0" err="1">
                <a:latin typeface="Athanasius" pitchFamily="2" charset="0"/>
              </a:rPr>
              <a:t>hri</a:t>
            </a:r>
            <a:r>
              <a:rPr lang="en-US" sz="1600" b="1" dirty="0">
                <a:latin typeface="Athanasius" pitchFamily="2" charset="0"/>
              </a:rPr>
              <a:t> `</a:t>
            </a:r>
            <a:r>
              <a:rPr lang="en-US" sz="1600" b="1" dirty="0" err="1">
                <a:latin typeface="Athanasius" pitchFamily="2" charset="0"/>
              </a:rPr>
              <a:t>èmptako</a:t>
            </a:r>
            <a:r>
              <a:rPr lang="en-US" sz="1600" b="1" dirty="0">
                <a:latin typeface="Athanasius" pitchFamily="2" charset="0"/>
              </a:rPr>
              <a:t>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èntecjwk</a:t>
            </a:r>
            <a:r>
              <a:rPr lang="en-US" sz="1600" b="1" dirty="0">
                <a:latin typeface="Athanasius" pitchFamily="2" charset="0"/>
              </a:rPr>
              <a:t> `</a:t>
            </a:r>
            <a:r>
              <a:rPr lang="en-US" sz="1600" b="1" dirty="0" err="1">
                <a:latin typeface="Athanasius" pitchFamily="2" charset="0"/>
              </a:rPr>
              <a:t>èebol</a:t>
            </a:r>
            <a:r>
              <a:rPr lang="en-US" sz="1600" b="1" dirty="0">
                <a:latin typeface="Athanasius" pitchFamily="2" charset="0"/>
              </a:rPr>
              <a:t> `</a:t>
            </a:r>
            <a:r>
              <a:rPr lang="en-US" sz="1600" b="1" dirty="0" err="1">
                <a:latin typeface="Athanasius" pitchFamily="2" charset="0"/>
              </a:rPr>
              <a:t>ènje</a:t>
            </a:r>
            <a:r>
              <a:rPr lang="en-US" sz="1600" b="1" dirty="0">
                <a:latin typeface="Athanasius" pitchFamily="2" charset="0"/>
              </a:rPr>
              <a:t> ;</a:t>
            </a:r>
            <a:r>
              <a:rPr lang="en-US" sz="1600" b="1" dirty="0" err="1">
                <a:latin typeface="Athanasius" pitchFamily="2" charset="0"/>
              </a:rPr>
              <a:t>gravh</a:t>
            </a:r>
            <a:r>
              <a:rPr lang="en-US" sz="1600" b="1" dirty="0">
                <a:latin typeface="Athanasius" pitchFamily="2" charset="0"/>
              </a:rPr>
              <a:t>. :</a:t>
            </a:r>
            <a:r>
              <a:rPr lang="en-US" sz="1600" b="1" dirty="0" err="1">
                <a:latin typeface="Athanasius" pitchFamily="2" charset="0"/>
              </a:rPr>
              <a:t>nou</a:t>
            </a:r>
            <a:r>
              <a:rPr lang="en-US" sz="1600" b="1" dirty="0">
                <a:latin typeface="Athanasius" pitchFamily="2" charset="0"/>
              </a:rPr>
              <a:t> de </a:t>
            </a:r>
            <a:r>
              <a:rPr lang="en-US" sz="1600" b="1" dirty="0" err="1">
                <a:latin typeface="Athanasius" pitchFamily="2" charset="0"/>
              </a:rPr>
              <a:t>einhou</a:t>
            </a:r>
            <a:r>
              <a:rPr lang="en-US" sz="1600" b="1" dirty="0">
                <a:latin typeface="Athanasius" pitchFamily="2" charset="0"/>
              </a:rPr>
              <a:t> \</a:t>
            </a:r>
            <a:r>
              <a:rPr lang="en-US" sz="1600" b="1" dirty="0" err="1">
                <a:latin typeface="Athanasius" pitchFamily="2" charset="0"/>
              </a:rPr>
              <a:t>arok</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nai</a:t>
            </a:r>
            <a:r>
              <a:rPr lang="en-US" sz="1600" b="1" dirty="0">
                <a:latin typeface="Athanasius" pitchFamily="2" charset="0"/>
              </a:rPr>
              <a:t> ;</a:t>
            </a:r>
            <a:r>
              <a:rPr lang="en-US" sz="1600" b="1" dirty="0" err="1">
                <a:latin typeface="Athanasius" pitchFamily="2" charset="0"/>
              </a:rPr>
              <a:t>caji</a:t>
            </a:r>
            <a:r>
              <a:rPr lang="en-US" sz="1600" b="1" dirty="0">
                <a:latin typeface="Athanasius" pitchFamily="2" charset="0"/>
              </a:rPr>
              <a:t> `</a:t>
            </a:r>
            <a:r>
              <a:rPr lang="en-US" sz="1600" b="1" dirty="0" err="1">
                <a:latin typeface="Athanasius" pitchFamily="2" charset="0"/>
              </a:rPr>
              <a:t>èmmwou</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ènte</a:t>
            </a:r>
            <a:r>
              <a:rPr lang="en-US" sz="1600" b="1" dirty="0">
                <a:latin typeface="Athanasius" pitchFamily="2" charset="0"/>
              </a:rPr>
              <a:t> para]</a:t>
            </a:r>
            <a:r>
              <a:rPr lang="en-US" sz="1600" b="1" dirty="0" err="1">
                <a:latin typeface="Athanasius" pitchFamily="2" charset="0"/>
              </a:rPr>
              <a:t>i</a:t>
            </a:r>
            <a:r>
              <a:rPr lang="en-US" sz="1600" b="1" dirty="0">
                <a:latin typeface="Athanasius" pitchFamily="2" charset="0"/>
              </a:rPr>
              <a:t> ]</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efjhk</a:t>
            </a:r>
            <a:r>
              <a:rPr lang="en-US" sz="1600" b="1" dirty="0">
                <a:latin typeface="Athanasius" pitchFamily="2" charset="0"/>
              </a:rPr>
              <a:t> `</a:t>
            </a:r>
            <a:r>
              <a:rPr lang="en-US" sz="1600" b="1" dirty="0" err="1">
                <a:latin typeface="Athanasius" pitchFamily="2" charset="0"/>
              </a:rPr>
              <a:t>èebol</a:t>
            </a:r>
            <a:r>
              <a:rPr lang="en-US" sz="1600" b="1" dirty="0">
                <a:latin typeface="Athanasius" pitchFamily="2" charset="0"/>
              </a:rPr>
              <a:t>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èn'htou</a:t>
            </a:r>
            <a:r>
              <a:rPr lang="en-US" sz="1600" b="1" dirty="0">
                <a:latin typeface="Athanasius" pitchFamily="2" charset="0"/>
              </a:rPr>
              <a:t>. </a:t>
            </a:r>
            <a:r>
              <a:rPr lang="en-US" sz="1600" b="1" dirty="0" err="1">
                <a:latin typeface="Athanasius" pitchFamily="2" charset="0"/>
              </a:rPr>
              <a:t>Anok</a:t>
            </a:r>
            <a:r>
              <a:rPr lang="en-US" sz="1600" b="1" dirty="0">
                <a:latin typeface="Athanasius" pitchFamily="2" charset="0"/>
              </a:rPr>
              <a:t> </a:t>
            </a:r>
            <a:r>
              <a:rPr lang="en-US" sz="1600" b="1" dirty="0" err="1">
                <a:latin typeface="Athanasius" pitchFamily="2" charset="0"/>
              </a:rPr>
              <a:t>ai</a:t>
            </a:r>
            <a:r>
              <a:rPr lang="en-US" sz="1600" b="1" dirty="0">
                <a:latin typeface="Athanasius" pitchFamily="2" charset="0"/>
              </a:rPr>
              <a:t>; </a:t>
            </a:r>
            <a:r>
              <a:rPr lang="en-US" sz="1600" b="1" dirty="0" err="1">
                <a:latin typeface="Athanasius" pitchFamily="2" charset="0"/>
              </a:rPr>
              <a:t>nwou</a:t>
            </a:r>
            <a:r>
              <a:rPr lang="en-US" sz="1600" b="1" dirty="0">
                <a:latin typeface="Athanasius" pitchFamily="2" charset="0"/>
              </a:rPr>
              <a:t> `</a:t>
            </a:r>
            <a:r>
              <a:rPr lang="en-US" sz="1600" b="1" dirty="0" err="1">
                <a:latin typeface="Athanasius" pitchFamily="2" charset="0"/>
              </a:rPr>
              <a:t>èmpekcaji</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èa</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t>
            </a:r>
            <a:r>
              <a:rPr lang="en-US" sz="1600" b="1" dirty="0" err="1">
                <a:latin typeface="Athanasius" pitchFamily="2" charset="0"/>
              </a:rPr>
              <a:t>mectwou</a:t>
            </a:r>
            <a:r>
              <a:rPr lang="en-US" sz="1600" b="1" dirty="0">
                <a:latin typeface="Athanasius" pitchFamily="2" charset="0"/>
              </a:rPr>
              <a:t> &gt; </a:t>
            </a:r>
            <a:r>
              <a:rPr lang="en-US" sz="1600" b="1" dirty="0" err="1">
                <a:latin typeface="Athanasius" pitchFamily="2" charset="0"/>
              </a:rPr>
              <a:t>je</a:t>
            </a:r>
            <a:r>
              <a:rPr lang="en-US" sz="1600" b="1" dirty="0">
                <a:latin typeface="Athanasius" pitchFamily="2" charset="0"/>
              </a:rPr>
              <a:t> \an `</a:t>
            </a:r>
            <a:r>
              <a:rPr lang="en-US" sz="1600" b="1" dirty="0" err="1">
                <a:latin typeface="Athanasius" pitchFamily="2" charset="0"/>
              </a:rPr>
              <a:t>èebol'en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an ne &gt; `</a:t>
            </a:r>
            <a:r>
              <a:rPr lang="en-US" sz="1600" b="1" dirty="0" err="1">
                <a:latin typeface="Athanasius" pitchFamily="2" charset="0"/>
              </a:rPr>
              <a:t>èmparh</a:t>
            </a:r>
            <a:r>
              <a:rPr lang="en-US" sz="1600" b="1" dirty="0">
                <a:latin typeface="Athanasius" pitchFamily="2" charset="0"/>
              </a:rPr>
              <a:t>; \w `</a:t>
            </a:r>
            <a:r>
              <a:rPr lang="en-US" sz="1600" b="1" dirty="0" err="1">
                <a:latin typeface="Athanasius" pitchFamily="2" charset="0"/>
              </a:rPr>
              <a:t>èete</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a:t>
            </a:r>
            <a:r>
              <a:rPr lang="en-US" sz="1600" b="1" dirty="0" err="1">
                <a:latin typeface="Athanasius" pitchFamily="2" charset="0"/>
              </a:rPr>
              <a:t>ou</a:t>
            </a:r>
            <a:r>
              <a:rPr lang="en-US" sz="1600" b="1" dirty="0">
                <a:latin typeface="Athanasius" pitchFamily="2" charset="0"/>
              </a:rPr>
              <a:t> `</a:t>
            </a:r>
            <a:r>
              <a:rPr lang="en-US" sz="1600" b="1" dirty="0" err="1">
                <a:latin typeface="Athanasius" pitchFamily="2" charset="0"/>
              </a:rPr>
              <a:t>èebol'en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an. </a:t>
            </a:r>
            <a:r>
              <a:rPr lang="en-US" sz="1600" b="1" dirty="0" err="1">
                <a:latin typeface="Athanasius" pitchFamily="2" charset="0"/>
              </a:rPr>
              <a:t>Nai</a:t>
            </a:r>
            <a:r>
              <a:rPr lang="en-US" sz="1600" b="1" dirty="0">
                <a:latin typeface="Athanasius" pitchFamily="2" charset="0"/>
              </a:rPr>
              <a:t>;\o an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èntek`èolou</a:t>
            </a:r>
            <a:r>
              <a:rPr lang="en-US" sz="1600" b="1" dirty="0">
                <a:latin typeface="Athanasius" pitchFamily="2" charset="0"/>
              </a:rPr>
              <a:t> `</a:t>
            </a:r>
            <a:r>
              <a:rPr lang="en-US" sz="1600" b="1" dirty="0" err="1">
                <a:latin typeface="Athanasius" pitchFamily="2" charset="0"/>
              </a:rPr>
              <a:t>èebol'en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&gt; </a:t>
            </a:r>
            <a:r>
              <a:rPr lang="en-US" sz="1600" b="1" dirty="0" err="1">
                <a:latin typeface="Athanasius" pitchFamily="2" charset="0"/>
              </a:rPr>
              <a:t>alla</a:t>
            </a:r>
            <a:r>
              <a:rPr lang="en-US" sz="1600" b="1" dirty="0">
                <a:latin typeface="Athanasius" pitchFamily="2" charset="0"/>
              </a:rPr>
              <a: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èntek`èare</a:t>
            </a:r>
            <a:r>
              <a:rPr lang="en-US" sz="1600" b="1" dirty="0">
                <a:latin typeface="Athanasius" pitchFamily="2" charset="0"/>
              </a:rPr>
              <a:t>\ `</a:t>
            </a:r>
            <a:r>
              <a:rPr lang="en-US" sz="1600" b="1" dirty="0" err="1">
                <a:latin typeface="Athanasius" pitchFamily="2" charset="0"/>
              </a:rPr>
              <a:t>èerwou</a:t>
            </a:r>
            <a:r>
              <a:rPr lang="en-US" sz="1600" b="1" dirty="0">
                <a:latin typeface="Athanasius" pitchFamily="2" charset="0"/>
              </a:rPr>
              <a:t> `</a:t>
            </a:r>
            <a:r>
              <a:rPr lang="en-US" sz="1600" b="1" dirty="0" err="1">
                <a:latin typeface="Athanasius" pitchFamily="2" charset="0"/>
              </a:rPr>
              <a:t>èebol</a:t>
            </a:r>
            <a:r>
              <a:rPr lang="en-US" sz="1600" b="1" dirty="0">
                <a:latin typeface="Athanasius" pitchFamily="2" charset="0"/>
              </a:rPr>
              <a:t> \a pipet\</a:t>
            </a:r>
            <a:r>
              <a:rPr lang="en-US" sz="1600" b="1" dirty="0" err="1">
                <a:latin typeface="Athanasius" pitchFamily="2" charset="0"/>
              </a:rPr>
              <a:t>wou</a:t>
            </a:r>
            <a:r>
              <a:rPr lang="en-US" sz="1600" b="1" dirty="0">
                <a:latin typeface="Athanasius" pitchFamily="2" charset="0"/>
              </a:rPr>
              <a:t>. |an `</a:t>
            </a:r>
            <a:r>
              <a:rPr lang="en-US" sz="1600" b="1" dirty="0" err="1">
                <a:latin typeface="Athanasius" pitchFamily="2" charset="0"/>
              </a:rPr>
              <a:t>èebol'en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an ne `</a:t>
            </a:r>
            <a:r>
              <a:rPr lang="en-US" sz="1600" b="1" dirty="0" err="1">
                <a:latin typeface="Athanasius" pitchFamily="2" charset="0"/>
              </a:rPr>
              <a:t>èmpairh</a:t>
            </a:r>
            <a:r>
              <a:rPr lang="en-US" sz="1600" b="1" dirty="0">
                <a:latin typeface="Athanasius" pitchFamily="2" charset="0"/>
              </a:rPr>
              <a:t>; \w `</a:t>
            </a:r>
            <a:r>
              <a:rPr lang="en-US" sz="1600" b="1" dirty="0" err="1">
                <a:latin typeface="Athanasius" pitchFamily="2" charset="0"/>
              </a:rPr>
              <a:t>èete</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a:t>
            </a:r>
            <a:r>
              <a:rPr lang="en-US" sz="1600" b="1" dirty="0" err="1">
                <a:latin typeface="Athanasius" pitchFamily="2" charset="0"/>
              </a:rPr>
              <a:t>ou</a:t>
            </a:r>
            <a:r>
              <a:rPr lang="en-US" sz="1600" b="1" dirty="0">
                <a:latin typeface="Athanasius" pitchFamily="2" charset="0"/>
              </a:rPr>
              <a:t> `</a:t>
            </a:r>
            <a:r>
              <a:rPr lang="en-US" sz="1600" b="1" dirty="0" err="1">
                <a:latin typeface="Athanasius" pitchFamily="2" charset="0"/>
              </a:rPr>
              <a:t>èebol'en</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an. </a:t>
            </a:r>
            <a:r>
              <a:rPr lang="en-US" sz="1600" b="1" dirty="0" err="1">
                <a:latin typeface="Athanasius" pitchFamily="2" charset="0"/>
              </a:rPr>
              <a:t>Matoubwou</a:t>
            </a:r>
            <a:r>
              <a:rPr lang="en-US" sz="1600" b="1" dirty="0">
                <a:latin typeface="Athanasius" pitchFamily="2" charset="0"/>
              </a:rPr>
              <a:t>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tekmeqmhi</a:t>
            </a:r>
            <a:r>
              <a:rPr lang="en-US" sz="1600" b="1" dirty="0">
                <a:latin typeface="Athanasius" pitchFamily="2" charset="0"/>
              </a:rPr>
              <a:t> &gt; </a:t>
            </a:r>
            <a:r>
              <a:rPr lang="en-US" sz="1600" b="1" dirty="0" err="1">
                <a:latin typeface="Athanasius" pitchFamily="2" charset="0"/>
              </a:rPr>
              <a:t>vh`èetevwk</a:t>
            </a:r>
            <a:r>
              <a:rPr lang="en-US" sz="1600" b="1" dirty="0">
                <a:latin typeface="Athanasius" pitchFamily="2" charset="0"/>
              </a:rPr>
              <a:t> `</a:t>
            </a:r>
            <a:r>
              <a:rPr lang="en-US" sz="1600" b="1" dirty="0" err="1">
                <a:latin typeface="Athanasius" pitchFamily="2" charset="0"/>
              </a:rPr>
              <a:t>èncaji</a:t>
            </a:r>
            <a:r>
              <a:rPr lang="en-US" sz="1600" b="1" dirty="0">
                <a:latin typeface="Athanasius" pitchFamily="2" charset="0"/>
              </a:rPr>
              <a:t> </a:t>
            </a:r>
            <a:r>
              <a:rPr lang="en-US" sz="1600" b="1" dirty="0" err="1">
                <a:latin typeface="Athanasius" pitchFamily="2" charset="0"/>
              </a:rPr>
              <a:t>pe</a:t>
            </a:r>
            <a:r>
              <a:rPr lang="en-US" sz="1600" b="1" dirty="0">
                <a:latin typeface="Athanasius" pitchFamily="2" charset="0"/>
              </a:rPr>
              <a:t> ;</a:t>
            </a:r>
            <a:r>
              <a:rPr lang="en-US" sz="1600" b="1" dirty="0" err="1">
                <a:latin typeface="Athanasius" pitchFamily="2" charset="0"/>
              </a:rPr>
              <a:t>meqmhi</a:t>
            </a:r>
            <a:r>
              <a:rPr lang="en-US" sz="1600" b="1" dirty="0">
                <a:latin typeface="Athanasius" pitchFamily="2" charset="0"/>
              </a:rPr>
              <a:t>. Kata `</a:t>
            </a:r>
            <a:r>
              <a:rPr lang="en-US" sz="1600" b="1" dirty="0" err="1">
                <a:latin typeface="Athanasius" pitchFamily="2" charset="0"/>
              </a:rPr>
              <a:t>èvrh</a:t>
            </a:r>
            <a:r>
              <a:rPr lang="en-US" sz="1600" b="1" dirty="0">
                <a:latin typeface="Athanasius" pitchFamily="2" charset="0"/>
              </a:rPr>
              <a:t>; `</a:t>
            </a:r>
            <a:r>
              <a:rPr lang="en-US" sz="1600" b="1" dirty="0" err="1">
                <a:latin typeface="Athanasius" pitchFamily="2" charset="0"/>
              </a:rPr>
              <a:t>èetakouorpt</a:t>
            </a:r>
            <a:r>
              <a:rPr lang="en-US" sz="1600" b="1" dirty="0">
                <a:latin typeface="Athanasius" pitchFamily="2" charset="0"/>
              </a:rPr>
              <a:t> `</a:t>
            </a:r>
            <a:r>
              <a:rPr lang="en-US" sz="1600" b="1" dirty="0" err="1">
                <a:latin typeface="Athanasius" pitchFamily="2" charset="0"/>
              </a:rPr>
              <a:t>èepikocmoc</a:t>
            </a:r>
            <a:r>
              <a:rPr lang="en-US" sz="1600" b="1" dirty="0">
                <a:latin typeface="Athanasius" pitchFamily="2" charset="0"/>
              </a:rPr>
              <a:t> &gt; `</a:t>
            </a:r>
            <a:r>
              <a:rPr lang="en-US" sz="1600" b="1" dirty="0" err="1">
                <a:latin typeface="Athanasius" pitchFamily="2" charset="0"/>
              </a:rPr>
              <a:t>èanok</a:t>
            </a:r>
            <a:r>
              <a:rPr lang="en-US" sz="1600" b="1" dirty="0">
                <a:latin typeface="Athanasius" pitchFamily="2" charset="0"/>
              </a:rPr>
              <a:t> \w </a:t>
            </a:r>
            <a:r>
              <a:rPr lang="en-US" sz="1600" b="1" dirty="0" err="1">
                <a:latin typeface="Athanasius" pitchFamily="2" charset="0"/>
              </a:rPr>
              <a:t>aiouorpou</a:t>
            </a:r>
            <a:r>
              <a:rPr lang="en-US" sz="1600" b="1" dirty="0">
                <a:latin typeface="Athanasius" pitchFamily="2" charset="0"/>
              </a:rPr>
              <a:t> `</a:t>
            </a:r>
            <a:r>
              <a:rPr lang="en-US" sz="1600" b="1" dirty="0" err="1">
                <a:latin typeface="Athanasius" pitchFamily="2" charset="0"/>
              </a:rPr>
              <a:t>èepikocmoc</a:t>
            </a:r>
            <a:r>
              <a:rPr lang="en-US" sz="1600" b="1" dirty="0">
                <a:latin typeface="Athanasius" pitchFamily="2" charset="0"/>
              </a:rPr>
              <a:t>.</a:t>
            </a:r>
          </a:p>
          <a:p>
            <a:pPr marL="0" indent="0" algn="just">
              <a:buNone/>
            </a:pP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toubo</a:t>
            </a:r>
            <a:r>
              <a:rPr lang="en-US" sz="1600" b="1" dirty="0">
                <a:latin typeface="Athanasius" pitchFamily="2" charset="0"/>
              </a:rPr>
              <a:t> `</a:t>
            </a:r>
            <a:r>
              <a:rPr lang="en-US" sz="1600" b="1" dirty="0" err="1">
                <a:latin typeface="Athanasius" pitchFamily="2" charset="0"/>
              </a:rPr>
              <a:t>èmmoi</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a:t>
            </a:r>
            <a:r>
              <a:rPr lang="en-US" sz="1600" b="1" dirty="0" err="1">
                <a:latin typeface="Athanasius" pitchFamily="2" charset="0"/>
              </a:rPr>
              <a:t>èe`è</a:t>
            </a:r>
            <a:r>
              <a:rPr lang="en-US" sz="1600" b="1" dirty="0">
                <a:latin typeface="Athanasius" pitchFamily="2" charset="0"/>
              </a:rPr>
              <a:t>\</a:t>
            </a:r>
            <a:r>
              <a:rPr lang="en-US" sz="1600" b="1" dirty="0" err="1">
                <a:latin typeface="Athanasius" pitchFamily="2" charset="0"/>
              </a:rPr>
              <a:t>rhi</a:t>
            </a:r>
            <a:r>
              <a:rPr lang="en-US" sz="1600" b="1" dirty="0">
                <a:latin typeface="Athanasius" pitchFamily="2" charset="0"/>
              </a:rPr>
              <a:t> `</a:t>
            </a:r>
            <a:r>
              <a:rPr lang="en-US" sz="1600" b="1" dirty="0" err="1">
                <a:latin typeface="Athanasius" pitchFamily="2" charset="0"/>
              </a:rPr>
              <a:t>èejwou</a:t>
            </a:r>
            <a:r>
              <a:rPr lang="en-US" sz="1600" b="1" dirty="0">
                <a:latin typeface="Athanasius" pitchFamily="2" charset="0"/>
              </a:rPr>
              <a:t> &gt; \</a:t>
            </a:r>
            <a:r>
              <a:rPr lang="en-US" sz="1600" b="1" dirty="0" err="1">
                <a:latin typeface="Athanasius" pitchFamily="2" charset="0"/>
              </a:rPr>
              <a:t>ina`è</a:t>
            </a:r>
            <a:r>
              <a:rPr lang="en-US" sz="1600" b="1" dirty="0">
                <a:latin typeface="Athanasius" pitchFamily="2" charset="0"/>
              </a:rPr>
              <a:t> </a:t>
            </a:r>
            <a:r>
              <a:rPr lang="en-US" sz="1600" b="1" dirty="0" err="1">
                <a:latin typeface="Athanasius" pitchFamily="2" charset="0"/>
              </a:rPr>
              <a:t>ntou</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wou</a:t>
            </a:r>
            <a:r>
              <a:rPr lang="en-US" sz="1600" b="1" dirty="0">
                <a:latin typeface="Athanasius" pitchFamily="2" charset="0"/>
              </a:rPr>
              <a:t> </a:t>
            </a:r>
            <a:r>
              <a:rPr lang="en-US" sz="1600" b="1" dirty="0" err="1">
                <a:latin typeface="Athanasius" pitchFamily="2" charset="0"/>
              </a:rPr>
              <a:t>eutoubhout</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oumeqmhi</a:t>
            </a:r>
            <a:r>
              <a:rPr lang="en-US" sz="1600" b="1" dirty="0">
                <a:latin typeface="Athanasius" pitchFamily="2" charset="0"/>
              </a:rPr>
              <a:t>. </a:t>
            </a:r>
            <a:r>
              <a:rPr lang="en-US" sz="1600" b="1" dirty="0" err="1">
                <a:latin typeface="Athanasius" pitchFamily="2" charset="0"/>
              </a:rPr>
              <a:t>Nai</a:t>
            </a:r>
            <a:r>
              <a:rPr lang="en-US" sz="1600" b="1" dirty="0">
                <a:latin typeface="Athanasius" pitchFamily="2" charset="0"/>
              </a:rPr>
              <a:t>;\o de </a:t>
            </a:r>
            <a:r>
              <a:rPr lang="en-US" sz="1600" b="1" dirty="0" err="1">
                <a:latin typeface="Athanasius" pitchFamily="2" charset="0"/>
              </a:rPr>
              <a:t>eqbe</a:t>
            </a:r>
            <a:r>
              <a:rPr lang="en-US" sz="1600" b="1" dirty="0">
                <a:latin typeface="Athanasius" pitchFamily="2" charset="0"/>
              </a:rPr>
              <a:t> </a:t>
            </a:r>
            <a:r>
              <a:rPr lang="en-US" sz="1600" b="1" dirty="0" err="1">
                <a:latin typeface="Athanasius" pitchFamily="2" charset="0"/>
              </a:rPr>
              <a:t>nai</a:t>
            </a:r>
            <a:r>
              <a:rPr lang="en-US" sz="1600" b="1" dirty="0">
                <a:latin typeface="Athanasius" pitchFamily="2" charset="0"/>
              </a:rPr>
              <a:t> `</a:t>
            </a:r>
            <a:r>
              <a:rPr lang="en-US" sz="1600" b="1" dirty="0" err="1">
                <a:latin typeface="Athanasius" pitchFamily="2" charset="0"/>
              </a:rPr>
              <a:t>èmmauatou</a:t>
            </a:r>
            <a:r>
              <a:rPr lang="en-US" sz="1600" b="1" dirty="0">
                <a:latin typeface="Athanasius" pitchFamily="2" charset="0"/>
              </a:rPr>
              <a:t> an &gt; </a:t>
            </a:r>
            <a:r>
              <a:rPr lang="en-US" sz="1600" b="1" dirty="0" err="1">
                <a:latin typeface="Athanasius" pitchFamily="2" charset="0"/>
              </a:rPr>
              <a:t>alla</a:t>
            </a:r>
            <a:r>
              <a:rPr lang="en-US" sz="1600" b="1" dirty="0">
                <a:latin typeface="Athanasius" pitchFamily="2" charset="0"/>
              </a:rPr>
              <a:t> </a:t>
            </a:r>
            <a:r>
              <a:rPr lang="en-US" sz="1600" b="1" dirty="0" err="1">
                <a:latin typeface="Athanasius" pitchFamily="2" charset="0"/>
              </a:rPr>
              <a:t>nem</a:t>
            </a:r>
            <a:r>
              <a:rPr lang="en-US" sz="1600" b="1" dirty="0">
                <a:latin typeface="Athanasius" pitchFamily="2" charset="0"/>
              </a:rPr>
              <a:t> `</a:t>
            </a:r>
            <a:r>
              <a:rPr lang="en-US" sz="1600" b="1" dirty="0" err="1">
                <a:latin typeface="Athanasius" pitchFamily="2" charset="0"/>
              </a:rPr>
              <a:t>èe`è</a:t>
            </a:r>
            <a:r>
              <a:rPr lang="en-US" sz="1600" b="1" dirty="0">
                <a:latin typeface="Athanasius" pitchFamily="2" charset="0"/>
              </a:rPr>
              <a:t>\</a:t>
            </a:r>
            <a:r>
              <a:rPr lang="en-US" sz="1600" b="1" dirty="0" err="1">
                <a:latin typeface="Athanasius" pitchFamily="2" charset="0"/>
              </a:rPr>
              <a:t>rhi</a:t>
            </a:r>
            <a:r>
              <a:rPr lang="en-US" sz="1600" b="1" dirty="0">
                <a:latin typeface="Athanasius" pitchFamily="2" charset="0"/>
              </a:rPr>
              <a:t> `</a:t>
            </a:r>
            <a:r>
              <a:rPr lang="en-US" sz="1600" b="1" dirty="0" err="1">
                <a:latin typeface="Athanasius" pitchFamily="2" charset="0"/>
              </a:rPr>
              <a:t>èejen</a:t>
            </a:r>
            <a:r>
              <a:rPr lang="en-US" sz="1600" b="1" dirty="0">
                <a:latin typeface="Athanasius" pitchFamily="2" charset="0"/>
              </a:rPr>
              <a:t> </a:t>
            </a:r>
            <a:r>
              <a:rPr lang="en-US" sz="1600" b="1" dirty="0" err="1">
                <a:latin typeface="Athanasius" pitchFamily="2" charset="0"/>
              </a:rPr>
              <a:t>nheqna</a:t>
            </a:r>
            <a:r>
              <a:rPr lang="en-US" sz="1600" b="1" dirty="0">
                <a:latin typeface="Athanasius" pitchFamily="2" charset="0"/>
              </a:rPr>
              <a:t>\; `</a:t>
            </a:r>
            <a:r>
              <a:rPr lang="en-US" sz="1600" b="1" dirty="0" err="1">
                <a:latin typeface="Athanasius" pitchFamily="2" charset="0"/>
              </a:rPr>
              <a:t>èeroi</a:t>
            </a:r>
            <a:r>
              <a:rPr lang="en-US" sz="1600" b="1" dirty="0">
                <a:latin typeface="Athanasius" pitchFamily="2" charset="0"/>
              </a:rPr>
              <a:t> `</a:t>
            </a:r>
            <a:r>
              <a:rPr lang="en-US" sz="1600" b="1" dirty="0" err="1">
                <a:latin typeface="Athanasius" pitchFamily="2" charset="0"/>
              </a:rPr>
              <a:t>èebol</a:t>
            </a:r>
            <a:r>
              <a:rPr lang="en-US" sz="1600" b="1" dirty="0">
                <a:latin typeface="Athanasius" pitchFamily="2" charset="0"/>
              </a:rPr>
              <a:t>\</a:t>
            </a:r>
            <a:r>
              <a:rPr lang="en-US" sz="1600" b="1" dirty="0" err="1">
                <a:latin typeface="Athanasius" pitchFamily="2" charset="0"/>
              </a:rPr>
              <a:t>iten</a:t>
            </a:r>
            <a:r>
              <a:rPr lang="en-US" sz="1600" b="1" dirty="0">
                <a:latin typeface="Athanasius" pitchFamily="2" charset="0"/>
              </a:rPr>
              <a:t> </a:t>
            </a:r>
            <a:r>
              <a:rPr lang="en-US" sz="1600" b="1" dirty="0" err="1">
                <a:latin typeface="Athanasius" pitchFamily="2" charset="0"/>
              </a:rPr>
              <a:t>poucaji</a:t>
            </a:r>
            <a:r>
              <a:rPr lang="en-US" sz="1600" b="1" dirty="0">
                <a:latin typeface="Athanasius" pitchFamily="2" charset="0"/>
              </a:rPr>
              <a: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èntou</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throu</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oumetouai</a:t>
            </a:r>
            <a:r>
              <a:rPr lang="en-US" sz="1600" b="1" dirty="0">
                <a:latin typeface="Athanasius" pitchFamily="2" charset="0"/>
              </a:rPr>
              <a:t> kata `</a:t>
            </a:r>
            <a:r>
              <a:rPr lang="en-US" sz="1600" b="1" dirty="0" err="1">
                <a:latin typeface="Athanasius" pitchFamily="2" charset="0"/>
              </a:rPr>
              <a:t>èvrh</a:t>
            </a:r>
            <a:r>
              <a:rPr lang="en-US" sz="1600" b="1" dirty="0">
                <a:latin typeface="Athanasius" pitchFamily="2" charset="0"/>
              </a:rPr>
              <a:t>; `</a:t>
            </a:r>
            <a:r>
              <a:rPr lang="en-US" sz="1600" b="1" dirty="0" err="1">
                <a:latin typeface="Athanasius" pitchFamily="2" charset="0"/>
              </a:rPr>
              <a:t>ènqok</a:t>
            </a:r>
            <a:r>
              <a:rPr lang="en-US" sz="1600" b="1" dirty="0">
                <a:latin typeface="Athanasius" pitchFamily="2" charset="0"/>
              </a:rPr>
              <a:t> </a:t>
            </a:r>
            <a:r>
              <a:rPr lang="en-US" sz="1600" b="1" dirty="0" err="1">
                <a:latin typeface="Athanasius" pitchFamily="2" charset="0"/>
              </a:rPr>
              <a:t>Viwt</a:t>
            </a:r>
            <a:r>
              <a:rPr lang="en-US" sz="1600" b="1" dirty="0">
                <a:latin typeface="Athanasius" pitchFamily="2" charset="0"/>
              </a:rPr>
              <a:t> `</a:t>
            </a:r>
            <a:r>
              <a:rPr lang="en-US" sz="1600" b="1" dirty="0" err="1">
                <a:latin typeface="Athanasius" pitchFamily="2" charset="0"/>
              </a:rPr>
              <a:t>èetek</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ènè`è'rhi</a:t>
            </a:r>
            <a:r>
              <a:rPr lang="en-US" sz="1600" b="1" dirty="0">
                <a:latin typeface="Athanasius" pitchFamily="2" charset="0"/>
              </a:rPr>
              <a:t> `</a:t>
            </a:r>
            <a:r>
              <a:rPr lang="en-US" sz="1600" b="1" dirty="0" err="1">
                <a:latin typeface="Athanasius" pitchFamily="2" charset="0"/>
              </a:rPr>
              <a:t>èn'ht</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\w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èn'htk</a:t>
            </a:r>
            <a:r>
              <a:rPr lang="en-US" sz="1600" b="1" dirty="0">
                <a:latin typeface="Athanasius" pitchFamily="2" charset="0"/>
              </a:rPr>
              <a:t>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ènqwou</a:t>
            </a:r>
            <a:r>
              <a:rPr lang="en-US" sz="1600" b="1" dirty="0">
                <a:latin typeface="Athanasius" pitchFamily="2" charset="0"/>
              </a:rPr>
              <a:t> \</a:t>
            </a:r>
            <a:r>
              <a:rPr lang="en-US" sz="1600" b="1" dirty="0" err="1">
                <a:latin typeface="Athanasius" pitchFamily="2" charset="0"/>
              </a:rPr>
              <a:t>wou</a:t>
            </a:r>
            <a:r>
              <a:rPr lang="en-US" sz="1600" b="1" dirty="0">
                <a:latin typeface="Athanasius" pitchFamily="2" charset="0"/>
              </a:rPr>
              <a:t> `</a:t>
            </a:r>
            <a:r>
              <a:rPr lang="en-US" sz="1600" b="1" dirty="0" err="1">
                <a:latin typeface="Athanasius" pitchFamily="2" charset="0"/>
              </a:rPr>
              <a:t>èntou</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èn'hten</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oumetouai</a:t>
            </a:r>
            <a:r>
              <a:rPr lang="en-US" sz="1600" b="1" dirty="0">
                <a:latin typeface="Athanasius" pitchFamily="2" charset="0"/>
              </a:rPr>
              <a:t>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ènte</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t>
            </a:r>
            <a:r>
              <a:rPr lang="en-US" sz="1600" b="1" dirty="0" err="1">
                <a:latin typeface="Athanasius" pitchFamily="2" charset="0"/>
              </a:rPr>
              <a:t>na</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ènqok</a:t>
            </a:r>
            <a:r>
              <a:rPr lang="en-US" sz="1600" b="1" dirty="0">
                <a:latin typeface="Athanasius" pitchFamily="2" charset="0"/>
              </a:rPr>
              <a:t> </a:t>
            </a:r>
            <a:r>
              <a:rPr lang="en-US" sz="1600" b="1" dirty="0" err="1">
                <a:latin typeface="Athanasius" pitchFamily="2" charset="0"/>
              </a:rPr>
              <a:t>pe</a:t>
            </a:r>
            <a:r>
              <a:rPr lang="en-US" sz="1600" b="1" dirty="0">
                <a:latin typeface="Athanasius" pitchFamily="2" charset="0"/>
              </a:rPr>
              <a:t> `</a:t>
            </a:r>
            <a:r>
              <a:rPr lang="en-US" sz="1600" b="1" dirty="0" err="1">
                <a:latin typeface="Athanasius" pitchFamily="2" charset="0"/>
              </a:rPr>
              <a:t>èetaktaouoi</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a:t>
            </a:r>
            <a:r>
              <a:rPr lang="en-US" sz="1600" b="1" dirty="0" err="1">
                <a:latin typeface="Athanasius" pitchFamily="2" charset="0"/>
              </a:rPr>
              <a:t>pi`èwou</a:t>
            </a:r>
            <a:r>
              <a:rPr lang="en-US" sz="1600" b="1" dirty="0">
                <a:latin typeface="Athanasius" pitchFamily="2" charset="0"/>
              </a:rPr>
              <a:t> `</a:t>
            </a:r>
            <a:r>
              <a:rPr lang="en-US" sz="1600" b="1" dirty="0" err="1">
                <a:latin typeface="Athanasius" pitchFamily="2" charset="0"/>
              </a:rPr>
              <a:t>èetakthif</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aithif</a:t>
            </a:r>
            <a:r>
              <a:rPr lang="en-US" sz="1600" b="1" dirty="0">
                <a:latin typeface="Athanasius" pitchFamily="2" charset="0"/>
              </a:rPr>
              <a:t> </a:t>
            </a:r>
            <a:r>
              <a:rPr lang="en-US" sz="1600" b="1" dirty="0" err="1">
                <a:latin typeface="Athanasius" pitchFamily="2" charset="0"/>
              </a:rPr>
              <a:t>nwou</a:t>
            </a:r>
            <a:r>
              <a:rPr lang="en-US" sz="1600" b="1" dirty="0">
                <a:latin typeface="Athanasius" pitchFamily="2" charset="0"/>
              </a:rPr>
              <a:t>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èntou</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wou</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oumetouai</a:t>
            </a:r>
            <a:r>
              <a:rPr lang="en-US" sz="1600" b="1" dirty="0">
                <a:latin typeface="Athanasius" pitchFamily="2" charset="0"/>
              </a:rPr>
              <a:t> `</a:t>
            </a:r>
            <a:r>
              <a:rPr lang="en-US" sz="1600" b="1" dirty="0" err="1">
                <a:latin typeface="Athanasius" pitchFamily="2" charset="0"/>
              </a:rPr>
              <a:t>èmpenrh</a:t>
            </a:r>
            <a:r>
              <a:rPr lang="en-US" sz="1600" b="1" dirty="0">
                <a:latin typeface="Athanasius" pitchFamily="2" charset="0"/>
              </a:rPr>
              <a:t>; \</a:t>
            </a:r>
            <a:r>
              <a:rPr lang="en-US" sz="1600" b="1" dirty="0" err="1">
                <a:latin typeface="Athanasius" pitchFamily="2" charset="0"/>
              </a:rPr>
              <a:t>wn</a:t>
            </a:r>
            <a:r>
              <a:rPr lang="en-US" sz="1600" b="1" dirty="0">
                <a:latin typeface="Athanasius" pitchFamily="2" charset="0"/>
              </a:rPr>
              <a:t> </a:t>
            </a:r>
            <a:r>
              <a:rPr lang="en-US" sz="1600" b="1" dirty="0" err="1">
                <a:latin typeface="Athanasius" pitchFamily="2" charset="0"/>
              </a:rPr>
              <a:t>en</a:t>
            </a:r>
            <a:r>
              <a:rPr lang="en-US" sz="1600" b="1" dirty="0">
                <a:latin typeface="Athanasius" pitchFamily="2" charset="0"/>
              </a:rPr>
              <a:t>]op '</a:t>
            </a:r>
            <a:r>
              <a:rPr lang="en-US" sz="1600" b="1" dirty="0" err="1">
                <a:latin typeface="Athanasius" pitchFamily="2" charset="0"/>
              </a:rPr>
              <a:t>en</a:t>
            </a:r>
            <a:r>
              <a:rPr lang="en-US" sz="1600" b="1" dirty="0">
                <a:latin typeface="Athanasius" pitchFamily="2" charset="0"/>
              </a:rPr>
              <a:t> </a:t>
            </a:r>
            <a:r>
              <a:rPr lang="en-US" sz="1600" b="1" dirty="0" err="1">
                <a:latin typeface="Athanasius" pitchFamily="2" charset="0"/>
              </a:rPr>
              <a:t>oumetouai</a:t>
            </a:r>
            <a:r>
              <a:rPr lang="en-US" sz="1600" b="1" dirty="0">
                <a:latin typeface="Athanasius" pitchFamily="2" charset="0"/>
              </a:rPr>
              <a:t>. </a:t>
            </a:r>
            <a:r>
              <a:rPr lang="en-US" sz="1600" b="1" dirty="0" err="1">
                <a:latin typeface="Athanasius" pitchFamily="2" charset="0"/>
              </a:rPr>
              <a:t>Anok</a:t>
            </a:r>
            <a:r>
              <a:rPr lang="en-US" sz="1600" b="1" dirty="0">
                <a:latin typeface="Athanasius" pitchFamily="2" charset="0"/>
              </a:rPr>
              <a:t>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èn'htou</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ènqok</a:t>
            </a:r>
            <a:r>
              <a:rPr lang="en-US" sz="1600" b="1" dirty="0">
                <a:latin typeface="Athanasius" pitchFamily="2" charset="0"/>
              </a:rPr>
              <a:t> `</a:t>
            </a:r>
            <a:r>
              <a:rPr lang="en-US" sz="1600" b="1" dirty="0" err="1">
                <a:latin typeface="Athanasius" pitchFamily="2" charset="0"/>
              </a:rPr>
              <a:t>èn'ht</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èntou</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wou</a:t>
            </a:r>
            <a:r>
              <a:rPr lang="en-US" sz="1600" b="1" dirty="0">
                <a:latin typeface="Athanasius" pitchFamily="2" charset="0"/>
              </a:rPr>
              <a:t> </a:t>
            </a:r>
            <a:r>
              <a:rPr lang="en-US" sz="1600" b="1" dirty="0" err="1">
                <a:latin typeface="Athanasius" pitchFamily="2" charset="0"/>
              </a:rPr>
              <a:t>eujhk</a:t>
            </a:r>
            <a:r>
              <a:rPr lang="en-US" sz="1600" b="1" dirty="0">
                <a:latin typeface="Athanasius" pitchFamily="2" charset="0"/>
              </a:rPr>
              <a:t> `</a:t>
            </a:r>
            <a:r>
              <a:rPr lang="en-US" sz="1600" b="1" dirty="0" err="1">
                <a:latin typeface="Athanasius" pitchFamily="2" charset="0"/>
              </a:rPr>
              <a:t>èebol'en</a:t>
            </a:r>
            <a:r>
              <a:rPr lang="en-US" sz="1600" b="1" dirty="0">
                <a:latin typeface="Athanasius" pitchFamily="2" charset="0"/>
              </a:rPr>
              <a:t> </a:t>
            </a:r>
            <a:r>
              <a:rPr lang="en-US" sz="1600" b="1" dirty="0" err="1">
                <a:latin typeface="Athanasius" pitchFamily="2" charset="0"/>
              </a:rPr>
              <a:t>oumetouai</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èntef`èemi</a:t>
            </a:r>
            <a:r>
              <a:rPr lang="en-US" sz="1600" b="1" dirty="0">
                <a:latin typeface="Athanasius" pitchFamily="2" charset="0"/>
              </a:rPr>
              <a:t> `</a:t>
            </a:r>
            <a:r>
              <a:rPr lang="en-US" sz="1600" b="1" dirty="0" err="1">
                <a:latin typeface="Athanasius" pitchFamily="2" charset="0"/>
              </a:rPr>
              <a:t>ènje</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ènqok</a:t>
            </a:r>
            <a:r>
              <a:rPr lang="en-US" sz="1600" b="1" dirty="0">
                <a:latin typeface="Athanasius" pitchFamily="2" charset="0"/>
              </a:rPr>
              <a:t> </a:t>
            </a:r>
            <a:r>
              <a:rPr lang="en-US" sz="1600" b="1" dirty="0" err="1">
                <a:latin typeface="Athanasius" pitchFamily="2" charset="0"/>
              </a:rPr>
              <a:t>pe</a:t>
            </a:r>
            <a:r>
              <a:rPr lang="en-US" sz="1600" b="1" dirty="0">
                <a:latin typeface="Athanasius" pitchFamily="2" charset="0"/>
              </a:rPr>
              <a:t> `</a:t>
            </a:r>
            <a:r>
              <a:rPr lang="en-US" sz="1600" b="1" dirty="0" err="1">
                <a:latin typeface="Athanasius" pitchFamily="2" charset="0"/>
              </a:rPr>
              <a:t>èetaktaouoi</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aimenritou</a:t>
            </a:r>
            <a:r>
              <a:rPr lang="en-US" sz="1600" b="1" dirty="0">
                <a:latin typeface="Athanasius" pitchFamily="2" charset="0"/>
              </a:rPr>
              <a:t> `</a:t>
            </a:r>
            <a:r>
              <a:rPr lang="en-US" sz="1600" b="1" dirty="0" err="1">
                <a:latin typeface="Athanasius" pitchFamily="2" charset="0"/>
              </a:rPr>
              <a:t>èm`èvrh</a:t>
            </a:r>
            <a:r>
              <a:rPr lang="en-US" sz="1600" b="1" dirty="0">
                <a:latin typeface="Athanasius" pitchFamily="2" charset="0"/>
              </a:rPr>
              <a:t>; `</a:t>
            </a:r>
            <a:r>
              <a:rPr lang="en-US" sz="1600" b="1" dirty="0" err="1">
                <a:latin typeface="Athanasius" pitchFamily="2" charset="0"/>
              </a:rPr>
              <a:t>èetakmenrit</a:t>
            </a:r>
            <a:r>
              <a:rPr lang="en-US" sz="1600" b="1" dirty="0">
                <a:latin typeface="Athanasius" pitchFamily="2" charset="0"/>
              </a:rPr>
              <a:t>. </a:t>
            </a:r>
            <a:r>
              <a:rPr lang="en-US" sz="1600" b="1" dirty="0" err="1">
                <a:latin typeface="Athanasius" pitchFamily="2" charset="0"/>
              </a:rPr>
              <a:t>Paiwt</a:t>
            </a:r>
            <a:r>
              <a:rPr lang="en-US" sz="1600" b="1" dirty="0">
                <a:latin typeface="Athanasius" pitchFamily="2" charset="0"/>
              </a:rPr>
              <a:t> </a:t>
            </a:r>
            <a:r>
              <a:rPr lang="en-US" sz="1600" b="1" dirty="0" err="1">
                <a:latin typeface="Athanasius" pitchFamily="2" charset="0"/>
              </a:rPr>
              <a:t>vh`èetakthif</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a:t>
            </a:r>
            <a:r>
              <a:rPr lang="en-US" sz="1600" b="1" dirty="0" err="1">
                <a:latin typeface="Athanasius" pitchFamily="2" charset="0"/>
              </a:rPr>
              <a:t>ouw</a:t>
            </a:r>
            <a:r>
              <a:rPr lang="en-US" sz="1600" b="1" dirty="0">
                <a:latin typeface="Athanasius" pitchFamily="2" charset="0"/>
              </a:rPr>
              <a: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èmvma</a:t>
            </a:r>
            <a:r>
              <a:rPr lang="en-US" sz="1600" b="1" dirty="0">
                <a:latin typeface="Athanasius" pitchFamily="2" charset="0"/>
              </a:rPr>
              <a:t> `</a:t>
            </a:r>
            <a:r>
              <a:rPr lang="en-US" sz="1600" b="1" dirty="0" err="1">
                <a:latin typeface="Athanasius" pitchFamily="2" charset="0"/>
              </a:rPr>
              <a:t>èe</a:t>
            </a:r>
            <a:r>
              <a:rPr lang="en-US" sz="1600" b="1" dirty="0">
                <a:latin typeface="Athanasius" pitchFamily="2" charset="0"/>
              </a:rPr>
              <a:t>;]op `</a:t>
            </a:r>
            <a:r>
              <a:rPr lang="en-US" sz="1600" b="1" dirty="0" err="1">
                <a:latin typeface="Athanasius" pitchFamily="2" charset="0"/>
              </a:rPr>
              <a:t>èmmof</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a:t>
            </a:r>
            <a:r>
              <a:rPr lang="en-US" sz="1600" b="1" dirty="0" err="1">
                <a:latin typeface="Athanasius" pitchFamily="2" charset="0"/>
              </a:rPr>
              <a:t>èntou</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èmmau</a:t>
            </a:r>
            <a:r>
              <a:rPr lang="en-US" sz="1600" b="1" dirty="0">
                <a:latin typeface="Athanasius" pitchFamily="2" charset="0"/>
              </a:rPr>
              <a:t> \</a:t>
            </a:r>
            <a:r>
              <a:rPr lang="en-US" sz="1600" b="1" dirty="0" err="1">
                <a:latin typeface="Athanasius" pitchFamily="2" charset="0"/>
              </a:rPr>
              <a:t>wou</a:t>
            </a:r>
            <a:r>
              <a:rPr lang="en-US" sz="1600" b="1" dirty="0">
                <a:latin typeface="Athanasius" pitchFamily="2" charset="0"/>
              </a:rPr>
              <a:t> </a:t>
            </a:r>
            <a:r>
              <a:rPr lang="en-US" sz="1600" b="1" dirty="0" err="1">
                <a:latin typeface="Athanasius" pitchFamily="2" charset="0"/>
              </a:rPr>
              <a:t>nemhi</a:t>
            </a:r>
            <a:r>
              <a:rPr lang="en-US" sz="1600" b="1" dirty="0">
                <a:latin typeface="Athanasius" pitchFamily="2" charset="0"/>
              </a:rPr>
              <a: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èntounau</a:t>
            </a:r>
            <a:r>
              <a:rPr lang="en-US" sz="1600" b="1" dirty="0">
                <a:latin typeface="Athanasius" pitchFamily="2" charset="0"/>
              </a:rPr>
              <a:t> `</a:t>
            </a:r>
            <a:r>
              <a:rPr lang="en-US" sz="1600" b="1" dirty="0" err="1">
                <a:latin typeface="Athanasius" pitchFamily="2" charset="0"/>
              </a:rPr>
              <a:t>èepa`èwou</a:t>
            </a:r>
            <a:r>
              <a:rPr lang="en-US" sz="1600" b="1" dirty="0">
                <a:latin typeface="Athanasius" pitchFamily="2" charset="0"/>
              </a:rPr>
              <a:t> `</a:t>
            </a:r>
            <a:r>
              <a:rPr lang="en-US" sz="1600" b="1" dirty="0" err="1">
                <a:latin typeface="Athanasius" pitchFamily="2" charset="0"/>
              </a:rPr>
              <a:t>èetakthif</a:t>
            </a:r>
            <a:r>
              <a:rPr lang="en-US" sz="1600" b="1" dirty="0">
                <a:latin typeface="Athanasius" pitchFamily="2" charset="0"/>
              </a:rPr>
              <a:t> </a:t>
            </a:r>
            <a:r>
              <a:rPr lang="en-US" sz="1600" b="1" dirty="0" err="1">
                <a:latin typeface="Athanasius" pitchFamily="2" charset="0"/>
              </a:rPr>
              <a:t>nhi</a:t>
            </a:r>
            <a:r>
              <a:rPr lang="en-US" sz="1600" b="1" dirty="0">
                <a:latin typeface="Athanasius" pitchFamily="2" charset="0"/>
              </a:rPr>
              <a:t> &gt;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akmenrit</a:t>
            </a:r>
            <a:r>
              <a:rPr lang="en-US" sz="1600" b="1" dirty="0">
                <a:latin typeface="Athanasius" pitchFamily="2" charset="0"/>
              </a:rPr>
              <a:t> '</a:t>
            </a:r>
            <a:r>
              <a:rPr lang="en-US" sz="1600" b="1" dirty="0" err="1">
                <a:latin typeface="Athanasius" pitchFamily="2" charset="0"/>
              </a:rPr>
              <a:t>ajen</a:t>
            </a:r>
            <a:r>
              <a:rPr lang="en-US" sz="1600" b="1" dirty="0">
                <a:latin typeface="Athanasius" pitchFamily="2" charset="0"/>
              </a:rPr>
              <a:t> `</a:t>
            </a:r>
            <a:r>
              <a:rPr lang="en-US" sz="1600" b="1" dirty="0" err="1">
                <a:latin typeface="Athanasius" pitchFamily="2" charset="0"/>
              </a:rPr>
              <a:t>ètkatabolh</a:t>
            </a:r>
            <a:r>
              <a:rPr lang="en-US" sz="1600" b="1" dirty="0">
                <a:latin typeface="Athanasius" pitchFamily="2" charset="0"/>
              </a:rPr>
              <a:t> `</a:t>
            </a:r>
            <a:r>
              <a:rPr lang="en-US" sz="1600" b="1" dirty="0" err="1">
                <a:latin typeface="Athanasius" pitchFamily="2" charset="0"/>
              </a:rPr>
              <a:t>èmpikocmoc</a:t>
            </a:r>
            <a:r>
              <a:rPr lang="en-US" sz="1600" b="1" dirty="0">
                <a:latin typeface="Athanasius" pitchFamily="2" charset="0"/>
              </a:rPr>
              <a:t>. </a:t>
            </a:r>
            <a:r>
              <a:rPr lang="en-US" sz="1600" b="1" dirty="0" err="1">
                <a:latin typeface="Athanasius" pitchFamily="2" charset="0"/>
              </a:rPr>
              <a:t>Paiwt</a:t>
            </a:r>
            <a:r>
              <a:rPr lang="en-US" sz="1600" b="1" dirty="0">
                <a:latin typeface="Athanasius" pitchFamily="2" charset="0"/>
              </a:rPr>
              <a:t> </a:t>
            </a:r>
            <a:r>
              <a:rPr lang="en-US" sz="1600" b="1" dirty="0" err="1">
                <a:latin typeface="Athanasius" pitchFamily="2" charset="0"/>
              </a:rPr>
              <a:t>pi`èqmhi</a:t>
            </a:r>
            <a:r>
              <a:rPr lang="en-US" sz="1600" b="1" dirty="0">
                <a:latin typeface="Athanasius" pitchFamily="2" charset="0"/>
              </a:rPr>
              <a:t> `</a:t>
            </a:r>
            <a:r>
              <a:rPr lang="en-US" sz="1600" b="1" dirty="0" err="1">
                <a:latin typeface="Athanasius" pitchFamily="2" charset="0"/>
              </a:rPr>
              <a:t>èmpe</a:t>
            </a:r>
            <a:r>
              <a:rPr lang="en-US" sz="1600" b="1" dirty="0">
                <a:latin typeface="Athanasius" pitchFamily="2" charset="0"/>
              </a:rPr>
              <a:t> </a:t>
            </a:r>
            <a:r>
              <a:rPr lang="en-US" sz="1600" b="1" dirty="0" err="1">
                <a:latin typeface="Athanasius" pitchFamily="2" charset="0"/>
              </a:rPr>
              <a:t>pikocmoc</a:t>
            </a:r>
            <a:r>
              <a:rPr lang="en-US" sz="1600" b="1" dirty="0">
                <a:latin typeface="Athanasius" pitchFamily="2" charset="0"/>
              </a:rPr>
              <a:t> </a:t>
            </a:r>
            <a:r>
              <a:rPr lang="en-US" sz="1600" b="1" dirty="0" err="1">
                <a:latin typeface="Athanasius" pitchFamily="2" charset="0"/>
              </a:rPr>
              <a:t>couwnk</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de </a:t>
            </a:r>
            <a:r>
              <a:rPr lang="en-US" sz="1600" b="1" dirty="0" err="1">
                <a:latin typeface="Athanasius" pitchFamily="2" charset="0"/>
              </a:rPr>
              <a:t>aicouwnk</a:t>
            </a:r>
            <a:r>
              <a:rPr lang="en-US" sz="1600" b="1" dirty="0">
                <a:latin typeface="Athanasius" pitchFamily="2" charset="0"/>
              </a:rPr>
              <a:t>&gt;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nai</a:t>
            </a:r>
            <a:r>
              <a:rPr lang="en-US" sz="1600" b="1" dirty="0">
                <a:latin typeface="Athanasius" pitchFamily="2" charset="0"/>
              </a:rPr>
              <a:t> </a:t>
            </a:r>
            <a:r>
              <a:rPr lang="en-US" sz="1600" b="1" dirty="0" err="1">
                <a:latin typeface="Athanasius" pitchFamily="2" charset="0"/>
              </a:rPr>
              <a:t>kexwouni</a:t>
            </a:r>
            <a:r>
              <a:rPr lang="en-US" sz="1600" b="1" dirty="0">
                <a:latin typeface="Athanasius" pitchFamily="2" charset="0"/>
              </a:rPr>
              <a:t> </a:t>
            </a:r>
            <a:r>
              <a:rPr lang="en-US" sz="1600" b="1" dirty="0" err="1">
                <a:latin typeface="Athanasius" pitchFamily="2" charset="0"/>
              </a:rPr>
              <a:t>au`èemi</a:t>
            </a:r>
            <a:r>
              <a:rPr lang="en-US" sz="1600" b="1" dirty="0">
                <a:latin typeface="Athanasius" pitchFamily="2" charset="0"/>
              </a:rPr>
              <a:t> </a:t>
            </a:r>
            <a:r>
              <a:rPr lang="en-US" sz="1600" b="1" dirty="0" err="1">
                <a:latin typeface="Athanasius" pitchFamily="2" charset="0"/>
              </a:rPr>
              <a:t>je</a:t>
            </a:r>
            <a:r>
              <a:rPr lang="en-US" sz="1600" b="1" dirty="0">
                <a:latin typeface="Athanasius" pitchFamily="2" charset="0"/>
              </a:rPr>
              <a:t> `</a:t>
            </a:r>
            <a:r>
              <a:rPr lang="en-US" sz="1600" b="1" dirty="0" err="1">
                <a:latin typeface="Athanasius" pitchFamily="2" charset="0"/>
              </a:rPr>
              <a:t>ènqok</a:t>
            </a:r>
            <a:r>
              <a:rPr lang="en-US" sz="1600" b="1" dirty="0">
                <a:latin typeface="Athanasius" pitchFamily="2" charset="0"/>
              </a:rPr>
              <a:t> </a:t>
            </a:r>
            <a:r>
              <a:rPr lang="en-US" sz="1600" b="1" dirty="0" err="1">
                <a:latin typeface="Athanasius" pitchFamily="2" charset="0"/>
              </a:rPr>
              <a:t>pe</a:t>
            </a:r>
            <a:r>
              <a:rPr lang="en-US" sz="1600" b="1" dirty="0">
                <a:latin typeface="Athanasius" pitchFamily="2" charset="0"/>
              </a:rPr>
              <a:t> `</a:t>
            </a:r>
            <a:r>
              <a:rPr lang="en-US" sz="1600" b="1" dirty="0" err="1">
                <a:latin typeface="Athanasius" pitchFamily="2" charset="0"/>
              </a:rPr>
              <a:t>èetaktaouoi</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aitamwou</a:t>
            </a:r>
            <a:r>
              <a:rPr lang="en-US" sz="1600" b="1" dirty="0">
                <a:latin typeface="Athanasius" pitchFamily="2" charset="0"/>
              </a:rPr>
              <a:t> `</a:t>
            </a:r>
            <a:r>
              <a:rPr lang="en-US" sz="1600" b="1" dirty="0" err="1">
                <a:latin typeface="Athanasius" pitchFamily="2" charset="0"/>
              </a:rPr>
              <a:t>èepekran</a:t>
            </a:r>
            <a:r>
              <a:rPr lang="en-US" sz="1600" b="1" dirty="0">
                <a:latin typeface="Athanasius" pitchFamily="2" charset="0"/>
              </a:rPr>
              <a: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natamwou</a:t>
            </a:r>
            <a:r>
              <a:rPr lang="en-US" sz="1600" b="1" dirty="0">
                <a:latin typeface="Athanasius" pitchFamily="2" charset="0"/>
              </a:rPr>
              <a:t> on &gt; \</a:t>
            </a:r>
            <a:r>
              <a:rPr lang="en-US" sz="1600" b="1" dirty="0" err="1">
                <a:latin typeface="Athanasius" pitchFamily="2" charset="0"/>
              </a:rPr>
              <a:t>ina</a:t>
            </a:r>
            <a:r>
              <a:rPr lang="en-US" sz="1600" b="1" dirty="0">
                <a:latin typeface="Athanasius" pitchFamily="2" charset="0"/>
              </a:rPr>
              <a:t> ;`</a:t>
            </a:r>
            <a:r>
              <a:rPr lang="en-US" sz="1600" b="1" dirty="0" err="1">
                <a:latin typeface="Athanasius" pitchFamily="2" charset="0"/>
              </a:rPr>
              <a:t>èagaph</a:t>
            </a:r>
            <a:r>
              <a:rPr lang="en-US" sz="1600" b="1" dirty="0">
                <a:latin typeface="Athanasius" pitchFamily="2" charset="0"/>
              </a:rPr>
              <a:t> `</a:t>
            </a:r>
            <a:r>
              <a:rPr lang="en-US" sz="1600" b="1" dirty="0" err="1">
                <a:latin typeface="Athanasius" pitchFamily="2" charset="0"/>
              </a:rPr>
              <a:t>èetakmenrh</a:t>
            </a:r>
            <a:r>
              <a:rPr lang="en-US" sz="1600" b="1" dirty="0">
                <a:latin typeface="Athanasius" pitchFamily="2" charset="0"/>
              </a:rPr>
              <a:t> `</a:t>
            </a:r>
            <a:r>
              <a:rPr lang="en-US" sz="1600" b="1" dirty="0" err="1">
                <a:latin typeface="Athanasius" pitchFamily="2" charset="0"/>
              </a:rPr>
              <a:t>èn'htc</a:t>
            </a:r>
            <a:r>
              <a:rPr lang="en-US" sz="1600" b="1" dirty="0">
                <a:latin typeface="Athanasius" pitchFamily="2" charset="0"/>
              </a:rPr>
              <a:t> `</a:t>
            </a:r>
            <a:r>
              <a:rPr lang="en-US" sz="1600" b="1" dirty="0" err="1">
                <a:latin typeface="Athanasius" pitchFamily="2" charset="0"/>
              </a:rPr>
              <a:t>èntec</a:t>
            </a:r>
            <a:r>
              <a:rPr lang="en-US" sz="1600" b="1" dirty="0">
                <a:latin typeface="Athanasius" pitchFamily="2" charset="0"/>
              </a:rPr>
              <a:t>]</a:t>
            </a:r>
            <a:r>
              <a:rPr lang="en-US" sz="1600" b="1" dirty="0" err="1">
                <a:latin typeface="Athanasius" pitchFamily="2" charset="0"/>
              </a:rPr>
              <a:t>wpi</a:t>
            </a:r>
            <a:r>
              <a:rPr lang="en-US" sz="1600" b="1" dirty="0">
                <a:latin typeface="Athanasius" pitchFamily="2" charset="0"/>
              </a:rPr>
              <a:t>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èn'htou</a:t>
            </a:r>
            <a:r>
              <a:rPr lang="en-US" sz="1600" b="1" dirty="0">
                <a:latin typeface="Athanasius" pitchFamily="2" charset="0"/>
              </a:rPr>
              <a:t> &gt; </a:t>
            </a:r>
            <a:r>
              <a:rPr lang="en-US" sz="1600" b="1" dirty="0" err="1">
                <a:latin typeface="Athanasius" pitchFamily="2" charset="0"/>
              </a:rPr>
              <a:t>ouo</a:t>
            </a:r>
            <a:r>
              <a:rPr lang="en-US" sz="1600" b="1" dirty="0">
                <a:latin typeface="Athanasius" pitchFamily="2" charset="0"/>
              </a:rPr>
              <a:t>\ `</a:t>
            </a:r>
            <a:r>
              <a:rPr lang="en-US" sz="1600" b="1" dirty="0" err="1">
                <a:latin typeface="Athanasius" pitchFamily="2" charset="0"/>
              </a:rPr>
              <a:t>èanok</a:t>
            </a:r>
            <a:r>
              <a:rPr lang="en-US" sz="1600" b="1" dirty="0">
                <a:latin typeface="Athanasius" pitchFamily="2" charset="0"/>
              </a:rPr>
              <a:t> \w `</a:t>
            </a:r>
            <a:r>
              <a:rPr lang="en-US" sz="1600" b="1" dirty="0" err="1">
                <a:latin typeface="Athanasius" pitchFamily="2" charset="0"/>
              </a:rPr>
              <a:t>èn`è'rhi</a:t>
            </a:r>
            <a:r>
              <a:rPr lang="en-US" sz="1600" b="1" dirty="0">
                <a:latin typeface="Athanasius" pitchFamily="2" charset="0"/>
              </a:rPr>
              <a:t> `</a:t>
            </a:r>
            <a:r>
              <a:rPr lang="en-US" sz="1600" b="1" dirty="0" err="1">
                <a:latin typeface="Athanasius" pitchFamily="2" charset="0"/>
              </a:rPr>
              <a:t>èn'htou</a:t>
            </a:r>
            <a:r>
              <a:rPr lang="en-US" sz="1600" b="1" dirty="0">
                <a:latin typeface="Athanasius" pitchFamily="2" charset="0"/>
              </a:rPr>
              <a:t>. </a:t>
            </a:r>
            <a:r>
              <a:rPr lang="en-US" sz="1600" b="1" dirty="0" err="1">
                <a:solidFill>
                  <a:srgbClr val="C00000"/>
                </a:solidFill>
                <a:latin typeface="Athanasius" pitchFamily="2" charset="0"/>
              </a:rPr>
              <a:t>Ouw</a:t>
            </a:r>
            <a:r>
              <a:rPr lang="en-US" sz="1600" b="1" dirty="0">
                <a:solidFill>
                  <a:srgbClr val="C00000"/>
                </a:solidFill>
                <a:latin typeface="Athanasius" pitchFamily="2" charset="0"/>
              </a:rPr>
              <a:t>]t `</a:t>
            </a:r>
            <a:r>
              <a:rPr lang="en-US" sz="1600" b="1" dirty="0" err="1">
                <a:solidFill>
                  <a:srgbClr val="C00000"/>
                </a:solidFill>
                <a:latin typeface="Athanasius" pitchFamily="2" charset="0"/>
              </a:rPr>
              <a:t>mpieuaggelion</a:t>
            </a:r>
            <a:r>
              <a:rPr lang="en-US" sz="1600" b="1" dirty="0">
                <a:solidFill>
                  <a:srgbClr val="C00000"/>
                </a:solidFill>
                <a:latin typeface="Athanasius" pitchFamily="2" charset="0"/>
              </a:rPr>
              <a:t> </a:t>
            </a:r>
            <a:r>
              <a:rPr lang="en-US" sz="1600" b="1" dirty="0" err="1">
                <a:solidFill>
                  <a:srgbClr val="C00000"/>
                </a:solidFill>
                <a:latin typeface="Athanasius" pitchFamily="2" charset="0"/>
              </a:rPr>
              <a:t>eqouab</a:t>
            </a:r>
            <a:r>
              <a:rPr lang="en-US" sz="1600" b="1" dirty="0">
                <a:solidFill>
                  <a:srgbClr val="C00000"/>
                </a:solidFill>
                <a:latin typeface="Athanasius" pitchFamily="2" charset="0"/>
              </a:rPr>
              <a:t>. </a:t>
            </a:r>
          </a:p>
          <a:p>
            <a:pPr marL="0" indent="0" algn="just">
              <a:buNone/>
            </a:pPr>
            <a:endParaRPr lang="en-US" sz="1600" b="1" dirty="0">
              <a:solidFill>
                <a:srgbClr val="C00000"/>
              </a:solidFill>
              <a:latin typeface="Athanasius" pitchFamily="2" charset="0"/>
            </a:endParaRPr>
          </a:p>
          <a:p>
            <a:pPr marL="0" indent="0" algn="just">
              <a:buNone/>
            </a:pPr>
            <a:r>
              <a:rPr lang="en-US" sz="1900" b="1" dirty="0">
                <a:solidFill>
                  <a:srgbClr val="C00000"/>
                </a:solidFill>
                <a:latin typeface="Athanasius" pitchFamily="2" charset="0"/>
              </a:rPr>
              <a:t>Do[a ci </a:t>
            </a:r>
            <a:r>
              <a:rPr lang="en-US" sz="1900" b="1" dirty="0" err="1">
                <a:solidFill>
                  <a:srgbClr val="C00000"/>
                </a:solidFill>
                <a:latin typeface="Athanasius" pitchFamily="2" charset="0"/>
              </a:rPr>
              <a:t>Kuri`e</a:t>
            </a:r>
            <a:r>
              <a:rPr lang="en-US" sz="19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8FC8C192-7D57-406D-B5FB-35B808A45A78}"/>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63CDC96B-CE62-4A11-B88B-2016C1339C4C}"/>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962721454"/>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Qu'est-ce que ces gens attestent contre toi?» Mais Jésus se taisait. Le Grand Prêtre lui dit: «Je t'adjure par le Dieu Vivant de nous dire si tu es le Christ, le Fils de Dieu.» «Tu l'as dit,» lui dit Jésus. «D'ailleurs je vous le déclare: dorénavant, vous verrez le Fils de l'homme siégeant à droite de la Puissance et venant sur les nuées du ciel.» Alors le Grand Prêtre déchira ses vêtements en disant: «Il a blasphémé! Qu’avons-nous encore besoin de témoins?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أما يسوع فكان </a:t>
            </a:r>
            <a:r>
              <a:rPr lang="ar-SA" sz="3600" b="1" dirty="0" err="1">
                <a:latin typeface="Times New Roman" panose="02020603050405020304" pitchFamily="18" charset="0"/>
              </a:rPr>
              <a:t>ساك</a:t>
            </a:r>
            <a:r>
              <a:rPr lang="ar-BH" sz="3600" b="1" dirty="0">
                <a:latin typeface="Times New Roman" panose="02020603050405020304" pitchFamily="18" charset="0"/>
              </a:rPr>
              <a:t>ت</a:t>
            </a:r>
            <a:r>
              <a:rPr lang="ar-SA" sz="3600" b="1" dirty="0" err="1">
                <a:latin typeface="Times New Roman" panose="02020603050405020304" pitchFamily="18" charset="0"/>
              </a:rPr>
              <a:t>اً.</a:t>
            </a:r>
            <a:r>
              <a:rPr lang="ar-SA" sz="3600" b="1" dirty="0">
                <a:latin typeface="Times New Roman" panose="02020603050405020304" pitchFamily="18" charset="0"/>
              </a:rPr>
              <a:t> فقال له رئيس الكهنة: أقسم عليك بالله الحى أن تقول لنا إن كنت أنت هو المسيح </a:t>
            </a:r>
            <a:r>
              <a:rPr lang="ar-BH" sz="3600" b="1" dirty="0">
                <a:latin typeface="Times New Roman" panose="02020603050405020304" pitchFamily="18" charset="0"/>
              </a:rPr>
              <a:t>إ</a:t>
            </a:r>
            <a:r>
              <a:rPr lang="ar-SA" sz="3600" b="1" dirty="0">
                <a:latin typeface="Times New Roman" panose="02020603050405020304" pitchFamily="18" charset="0"/>
              </a:rPr>
              <a:t>بن الله </a:t>
            </a:r>
            <a:r>
              <a:rPr lang="ar-SA" sz="3600" b="1" dirty="0" err="1">
                <a:latin typeface="Times New Roman" panose="02020603050405020304" pitchFamily="18" charset="0"/>
              </a:rPr>
              <a:t>الحي!</a:t>
            </a:r>
            <a:r>
              <a:rPr lang="ar-SA" sz="3600" b="1" dirty="0">
                <a:latin typeface="Times New Roman" panose="02020603050405020304" pitchFamily="18" charset="0"/>
              </a:rPr>
              <a:t> فقال له يسوع: أنت قلت، وأيضاً أقول لكم من الآن تبصرون </a:t>
            </a:r>
            <a:r>
              <a:rPr lang="ar-SA" sz="3600" b="1" dirty="0" err="1">
                <a:latin typeface="Times New Roman" panose="02020603050405020304" pitchFamily="18" charset="0"/>
              </a:rPr>
              <a:t>إبن</a:t>
            </a:r>
            <a:r>
              <a:rPr lang="ar-SA" sz="3600" b="1" dirty="0">
                <a:latin typeface="Times New Roman" panose="02020603050405020304" pitchFamily="18" charset="0"/>
              </a:rPr>
              <a:t> الإنسان جالساً عن يمين القوة، وآتيا</a:t>
            </a:r>
            <a:r>
              <a:rPr lang="ar-BH" sz="3600" b="1" dirty="0">
                <a:latin typeface="Times New Roman" panose="02020603050405020304" pitchFamily="18" charset="0"/>
              </a:rPr>
              <a:t>ً</a:t>
            </a:r>
            <a:r>
              <a:rPr lang="ar-SA" sz="3600" b="1" dirty="0">
                <a:latin typeface="Times New Roman" panose="02020603050405020304" pitchFamily="18" charset="0"/>
              </a:rPr>
              <a:t> على سحاب السماء. فشق رئيس الكهنة حينئذ ثيابه قائلا</a:t>
            </a:r>
            <a:r>
              <a:rPr lang="ar-BH" sz="3600" b="1" dirty="0">
                <a:latin typeface="Times New Roman" panose="02020603050405020304" pitchFamily="18" charset="0"/>
              </a:rPr>
              <a:t>ً</a:t>
            </a:r>
            <a:r>
              <a:rPr lang="ar-SA" sz="3600" b="1" dirty="0">
                <a:latin typeface="Times New Roman" panose="02020603050405020304" pitchFamily="18" charset="0"/>
              </a:rPr>
              <a:t>: لقد جدف. ما حاجتنا بعد إلى شهود</a:t>
            </a:r>
            <a:r>
              <a:rPr lang="ar-BH"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92488"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586211336"/>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Là, vous venez d'entendre le blasphème! Qu'en pensez-vous?» Ils répondirent: «Il est passible de mort.» Alors ils lui crachèrent au visage et le giflèrent; d'autres lui donnèrent des coups en disant: «Fais le prophète, Christ, dis-nous qui t'a frappé.»</a:t>
            </a:r>
          </a:p>
          <a:p>
            <a:pPr marL="0" indent="0" algn="just">
              <a:buNone/>
            </a:pPr>
            <a:r>
              <a:rPr lang="fr-FR" sz="2800" b="1" dirty="0"/>
              <a:t>Cependant Pierre était assis dehors, dans la cour. Une servante s'approcha de lui en disant: «Toi aussi, tu étais avec Jésus le Galiléen.»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ها قد سمعتم الآن التجديف. فماذا </a:t>
            </a:r>
            <a:r>
              <a:rPr lang="ar-SA" sz="3600" b="1" dirty="0" err="1">
                <a:latin typeface="Times New Roman" panose="02020603050405020304" pitchFamily="18" charset="0"/>
              </a:rPr>
              <a:t>ترون؟</a:t>
            </a:r>
            <a:r>
              <a:rPr lang="ar-SA" sz="3600" b="1" dirty="0">
                <a:latin typeface="Times New Roman" panose="02020603050405020304" pitchFamily="18" charset="0"/>
              </a:rPr>
              <a:t> أما هم فأجابوا وقالوا: إنه لمستوجب الموت</a:t>
            </a:r>
            <a:r>
              <a:rPr lang="ar-BH" sz="3600" b="1" dirty="0" err="1">
                <a:latin typeface="Times New Roman" panose="02020603050405020304" pitchFamily="18" charset="0"/>
              </a:rPr>
              <a:t>.</a:t>
            </a:r>
            <a:r>
              <a:rPr lang="ar-SA" sz="3600" b="1" dirty="0">
                <a:latin typeface="Times New Roman" panose="02020603050405020304" pitchFamily="18" charset="0"/>
              </a:rPr>
              <a:t> حينئذ بصقوا في وجهه ولكموه ثم ضربوه قائلين: تنبأ لنا أيها المسيح، من </a:t>
            </a:r>
            <a:r>
              <a:rPr lang="ar-SA" sz="3600" b="1" dirty="0" err="1">
                <a:latin typeface="Times New Roman" panose="02020603050405020304" pitchFamily="18" charset="0"/>
              </a:rPr>
              <a:t>ضربك؟</a:t>
            </a:r>
            <a:r>
              <a:rPr lang="ar-SA" sz="3600" b="1" dirty="0">
                <a:latin typeface="Times New Roman" panose="02020603050405020304" pitchFamily="18" charset="0"/>
              </a:rPr>
              <a:t> </a:t>
            </a:r>
            <a:endParaRPr lang="fr-FR" sz="3600" b="1" dirty="0">
              <a:latin typeface="Times New Roman" panose="02020603050405020304" pitchFamily="18" charset="0"/>
            </a:endParaRPr>
          </a:p>
          <a:p>
            <a:pPr algn="just" rtl="1"/>
            <a:r>
              <a:rPr lang="ar-SA" sz="3600" b="1" dirty="0">
                <a:latin typeface="Times New Roman" panose="02020603050405020304" pitchFamily="18" charset="0"/>
              </a:rPr>
              <a:t>أما بطرس فكان جالساً خارجاً في الدار</a:t>
            </a:r>
            <a:r>
              <a:rPr lang="ar-BH" sz="3600" b="1" dirty="0" err="1">
                <a:latin typeface="Times New Roman" panose="02020603050405020304" pitchFamily="18" charset="0"/>
              </a:rPr>
              <a:t>.</a:t>
            </a:r>
            <a:r>
              <a:rPr lang="ar-SA" sz="3600" b="1" dirty="0">
                <a:latin typeface="Times New Roman" panose="02020603050405020304" pitchFamily="18" charset="0"/>
              </a:rPr>
              <a:t> فدنت منه جارية قائلة : وأنت أيضاً كنت مع يسوع </a:t>
            </a:r>
            <a:r>
              <a:rPr lang="ar-SA" sz="3600" b="1" dirty="0" err="1">
                <a:latin typeface="Times New Roman" panose="02020603050405020304" pitchFamily="18" charset="0"/>
              </a:rPr>
              <a:t>الجليلي.</a:t>
            </a:r>
            <a:r>
              <a:rPr lang="ar-SA"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689321830"/>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lui nia devant tout le monde en disant: «Je ne sais pas ce que tu dis.» Comme il s'était retiré vers le porche, une autre le vit et dit à ceux qui étaient là: «Celui-là était avec Jésus le Nazaréen.» Et de nouveau il nia avec serment: «Je ne connais pas cet homme.» Peu après, ceux qui se tenaient là s'approchèrent et dirent à Pierre: «Sûrement, toi aussi, tu en es: et d'ailleurs ton langage te trahit.» Alors il se mit à jurer avec force imprécations: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فأما هو فأنكر قدام كل أحد قائلا: لست أدرى ما تقولين</a:t>
            </a:r>
            <a:r>
              <a:rPr lang="ar-BH" sz="3600" b="1" dirty="0" err="1">
                <a:latin typeface="Times New Roman" panose="02020603050405020304" pitchFamily="18" charset="0"/>
              </a:rPr>
              <a:t>.</a:t>
            </a:r>
            <a:r>
              <a:rPr lang="ar-SA" sz="3600" b="1" dirty="0">
                <a:latin typeface="Times New Roman" panose="02020603050405020304" pitchFamily="18" charset="0"/>
              </a:rPr>
              <a:t> ثم خرج إلى الدهليز فرأته اخرى</a:t>
            </a:r>
            <a:r>
              <a:rPr lang="ar-BH" sz="3600" b="1" dirty="0" err="1">
                <a:latin typeface="Times New Roman" panose="02020603050405020304" pitchFamily="18" charset="0"/>
              </a:rPr>
              <a:t>.</a:t>
            </a:r>
            <a:r>
              <a:rPr lang="ar-SA" sz="3600" b="1" dirty="0">
                <a:latin typeface="Times New Roman" panose="02020603050405020304" pitchFamily="18" charset="0"/>
              </a:rPr>
              <a:t> فقالت للذين كانوا هناك: وهذا أيضاً كان مع يسوع </a:t>
            </a:r>
            <a:r>
              <a:rPr lang="ar-SA" sz="3600" b="1" dirty="0" err="1">
                <a:latin typeface="Times New Roman" panose="02020603050405020304" pitchFamily="18" charset="0"/>
              </a:rPr>
              <a:t>الناصرى.</a:t>
            </a:r>
            <a:r>
              <a:rPr lang="ar-SA" sz="3600" b="1" dirty="0">
                <a:latin typeface="Times New Roman" panose="02020603050405020304" pitchFamily="18" charset="0"/>
              </a:rPr>
              <a:t> فأنكر أيضاً بقسم: </a:t>
            </a:r>
            <a:r>
              <a:rPr lang="ar-SA" sz="3600" b="1" dirty="0" err="1">
                <a:latin typeface="Times New Roman" panose="02020603050405020304" pitchFamily="18" charset="0"/>
              </a:rPr>
              <a:t>إنى</a:t>
            </a:r>
            <a:r>
              <a:rPr lang="ar-SA" sz="3600" b="1" dirty="0">
                <a:latin typeface="Times New Roman" panose="02020603050405020304" pitchFamily="18" charset="0"/>
              </a:rPr>
              <a:t> لست أعرف هذا الرجل. وبعد قليل جاء القيام وقالوا لبطرس: حقاً أنت ايضاً منهم، فإن كلامك أيضاً يظهرك. </a:t>
            </a:r>
            <a:r>
              <a:rPr lang="ar-SA" sz="3600" b="1" dirty="0" err="1">
                <a:latin typeface="Times New Roman" panose="02020603050405020304" pitchFamily="18" charset="0"/>
              </a:rPr>
              <a:t>فإبتدأ</a:t>
            </a:r>
            <a:r>
              <a:rPr lang="ar-SA" sz="3600" b="1" dirty="0">
                <a:latin typeface="Times New Roman" panose="02020603050405020304" pitchFamily="18" charset="0"/>
              </a:rPr>
              <a:t> حينئذ يلعن ويحلف:</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223219410"/>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ne connais pas cet homme.» Et aussitôt un coq chanta. Et Pierre se souvint de la parole que Jésus avait dite: «Avant que le coq chante, tu m'auras renié trois fois.» Et, sortant dehors, il pleura amèrement.</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إنى لا أعرف هذا </a:t>
            </a:r>
            <a:r>
              <a:rPr lang="ar-SA" sz="3600" b="1" dirty="0" err="1">
                <a:latin typeface="Times New Roman" panose="02020603050405020304" pitchFamily="18" charset="0"/>
              </a:rPr>
              <a:t>الرجل.</a:t>
            </a:r>
            <a:r>
              <a:rPr lang="ar-SA" sz="3600" b="1" dirty="0">
                <a:latin typeface="Times New Roman" panose="02020603050405020304" pitchFamily="18" charset="0"/>
              </a:rPr>
              <a:t> وللوقت صاح الديك. فتذكر بطرس الكلام الذي قاله يسوع </a:t>
            </a:r>
            <a:r>
              <a:rPr lang="ar-SA" sz="3600" b="1" dirty="0" err="1">
                <a:latin typeface="Times New Roman" panose="02020603050405020304" pitchFamily="18" charset="0"/>
              </a:rPr>
              <a:t>له:</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err="1">
                <a:latin typeface="Times New Roman" panose="02020603050405020304" pitchFamily="18" charset="0"/>
              </a:rPr>
              <a:t>نك</a:t>
            </a:r>
            <a:r>
              <a:rPr lang="ar-SA" sz="3600" b="1" dirty="0">
                <a:latin typeface="Times New Roman" panose="02020603050405020304" pitchFamily="18" charset="0"/>
              </a:rPr>
              <a:t> قبل صياح الديك تنكرني ثلاث مرات. فخرج وبكى بكاء</a:t>
            </a:r>
            <a:r>
              <a:rPr lang="ar-BH" sz="3600" b="1" dirty="0">
                <a:latin typeface="Times New Roman" panose="02020603050405020304" pitchFamily="18" charset="0"/>
              </a:rPr>
              <a:t>ً</a:t>
            </a:r>
            <a:r>
              <a:rPr lang="ar-SA" sz="3600" b="1" dirty="0">
                <a:latin typeface="Times New Roman" panose="02020603050405020304" pitchFamily="18" charset="0"/>
              </a:rPr>
              <a:t> مراً.</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92488"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082283813"/>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Marc 14 : 55-72</a:t>
            </a:r>
          </a:p>
          <a:p>
            <a:pPr marL="0" indent="0" algn="just">
              <a:buNone/>
            </a:pPr>
            <a:r>
              <a:rPr lang="fr-FR" sz="2800" b="1" dirty="0"/>
              <a:t>Or, les grands prêtres et tout le Sanhédrin cherchaient un témoignage contre Jésus pour le faire mourir et ils n'en trouvaient pas. Car plusieurs déposaient faussement contre lui et leurs témoignages ne concordaient pas. Quelques-uns se levèrent pour porter contre lui ce faux témoignage: «Nous l'avons entendu qui disait: Je détruirai ce Sanctuaire fait de main d'homme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مرقس ١٤: ٥٥ -٧٢</a:t>
            </a:r>
            <a:endParaRPr lang="fr-FR" sz="3600" b="1" i="1" dirty="0">
              <a:solidFill>
                <a:srgbClr val="C00000"/>
              </a:solidFill>
            </a:endParaRPr>
          </a:p>
          <a:p>
            <a:pPr algn="just" rtl="1"/>
            <a:r>
              <a:rPr lang="ar-SA" sz="3600" b="1" dirty="0">
                <a:latin typeface="Times New Roman" panose="02020603050405020304" pitchFamily="18" charset="0"/>
              </a:rPr>
              <a:t>وأما رؤساء الكهنة والمجمع كله فكانوا يطلبون شهادة على يسوع ليقتلوه فلم يجدوا. لأن كثيرين كانوا يشهدون عليه زورا</a:t>
            </a:r>
            <a:r>
              <a:rPr lang="ar-EG" sz="3600" b="1" dirty="0">
                <a:latin typeface="Times New Roman" panose="02020603050405020304" pitchFamily="18" charset="0"/>
              </a:rPr>
              <a:t>ً</a:t>
            </a:r>
            <a:r>
              <a:rPr lang="ar-SA" sz="3600" b="1" dirty="0">
                <a:latin typeface="Times New Roman" panose="02020603050405020304" pitchFamily="18" charset="0"/>
              </a:rPr>
              <a:t> ولم تتفق شهاداتهم. ثم قام قوم وشهدوا عليه كذباً قائلين: نحن سمعناه يقول </a:t>
            </a:r>
            <a:r>
              <a:rPr lang="ar-BH" sz="3600" b="1" dirty="0">
                <a:latin typeface="Times New Roman" panose="02020603050405020304" pitchFamily="18" charset="0"/>
              </a:rPr>
              <a:t>إ</a:t>
            </a:r>
            <a:r>
              <a:rPr lang="ar-SA" sz="3600" b="1" dirty="0">
                <a:latin typeface="Times New Roman" panose="02020603050405020304" pitchFamily="18" charset="0"/>
              </a:rPr>
              <a:t>ني أنقض هذا الهيكل المصنوع </a:t>
            </a:r>
            <a:r>
              <a:rPr lang="ar-SA" sz="3600" b="1" dirty="0" err="1">
                <a:latin typeface="Times New Roman" panose="02020603050405020304" pitchFamily="18" charset="0"/>
              </a:rPr>
              <a:t>بالأيادي،</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804994106"/>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en trois jours j'en rebâtirai un autre qui ne sera pas fait de main d'homme.» Et sur cela même leurs dépositions n'étaient pas d'accord. Se levant alors au milieu, le Grand Prêtre interrogea Jésus: «Tu ne réponds rien? Qu'est-ce que ces gens attestent contre toi?» Mais lui se taisait et ne répondit rien. De nouveau le Grand Prêtre l'interrogeait, et il lui dit: «Tu es le Christ, le Fils du Béni?» Je le suis, dit Jésus,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وفي ثلاثة أيام </a:t>
            </a:r>
            <a:r>
              <a:rPr lang="ar-BH" sz="3600" b="1" dirty="0">
                <a:latin typeface="Times New Roman" panose="02020603050405020304" pitchFamily="18" charset="0"/>
              </a:rPr>
              <a:t>أ</a:t>
            </a:r>
            <a:r>
              <a:rPr lang="ar-SA" sz="3600" b="1" dirty="0">
                <a:latin typeface="Times New Roman" panose="02020603050405020304" pitchFamily="18" charset="0"/>
              </a:rPr>
              <a:t>بنى آخر غير مصنوع بأيد. ولا في هذا ايضاً كانت شهادتهم تتفق</a:t>
            </a:r>
            <a:r>
              <a:rPr lang="ar-BH" sz="3600" b="1" dirty="0" err="1">
                <a:latin typeface="Times New Roman" panose="02020603050405020304" pitchFamily="18" charset="0"/>
              </a:rPr>
              <a:t>.</a:t>
            </a:r>
            <a:r>
              <a:rPr lang="ar-SA" sz="3600" b="1" dirty="0">
                <a:latin typeface="Times New Roman" panose="02020603050405020304" pitchFamily="18" charset="0"/>
              </a:rPr>
              <a:t> فقام رئيس الكهنة</a:t>
            </a:r>
            <a:r>
              <a:rPr lang="ar-BH" sz="3600" b="1" dirty="0">
                <a:latin typeface="Times New Roman" panose="02020603050405020304" pitchFamily="18" charset="0"/>
              </a:rPr>
              <a:t> فى الوسط وسأل يسوع قائلاً: أما تجيب </a:t>
            </a:r>
            <a:r>
              <a:rPr lang="ar-BH" sz="3600" b="1" dirty="0" err="1">
                <a:latin typeface="Times New Roman" panose="02020603050405020304" pitchFamily="18" charset="0"/>
              </a:rPr>
              <a:t>بشئ</a:t>
            </a:r>
            <a:r>
              <a:rPr lang="ar-BH" sz="3600" b="1" dirty="0">
                <a:latin typeface="Times New Roman" panose="02020603050405020304" pitchFamily="18" charset="0"/>
              </a:rPr>
              <a:t> عما يشهد </a:t>
            </a:r>
            <a:r>
              <a:rPr lang="ar-BH" sz="3600" b="1" dirty="0" err="1">
                <a:latin typeface="Times New Roman" panose="02020603050405020304" pitchFamily="18" charset="0"/>
              </a:rPr>
              <a:t>به</a:t>
            </a:r>
            <a:r>
              <a:rPr lang="ar-BH" sz="3600" b="1" dirty="0">
                <a:latin typeface="Times New Roman" panose="02020603050405020304" pitchFamily="18" charset="0"/>
              </a:rPr>
              <a:t> هؤلاء </a:t>
            </a:r>
            <a:r>
              <a:rPr lang="ar-BH" sz="3600" b="1" dirty="0" err="1">
                <a:latin typeface="Times New Roman" panose="02020603050405020304" pitchFamily="18" charset="0"/>
              </a:rPr>
              <a:t>عليك؟</a:t>
            </a:r>
            <a:r>
              <a:rPr lang="ar-BH" sz="3600" b="1" dirty="0">
                <a:latin typeface="Times New Roman" panose="02020603050405020304" pitchFamily="18" charset="0"/>
              </a:rPr>
              <a:t> أما هو فكان ساكتاً ولم يجب </a:t>
            </a:r>
            <a:r>
              <a:rPr lang="ar-BH" sz="3600" b="1" dirty="0" err="1">
                <a:latin typeface="Times New Roman" panose="02020603050405020304" pitchFamily="18" charset="0"/>
              </a:rPr>
              <a:t>بشئ.</a:t>
            </a:r>
            <a:r>
              <a:rPr lang="ar-BH" sz="3600" b="1" dirty="0">
                <a:latin typeface="Times New Roman" panose="02020603050405020304" pitchFamily="18" charset="0"/>
              </a:rPr>
              <a:t> فسأله رئيس الكهنة </a:t>
            </a:r>
            <a:r>
              <a:rPr lang="ar-SA" sz="3600" b="1" dirty="0" err="1">
                <a:latin typeface="Times New Roman" panose="02020603050405020304" pitchFamily="18" charset="0"/>
              </a:rPr>
              <a:t>أيضأً</a:t>
            </a:r>
            <a:r>
              <a:rPr lang="ar-SA" sz="3600" b="1" dirty="0">
                <a:latin typeface="Times New Roman" panose="02020603050405020304" pitchFamily="18" charset="0"/>
              </a:rPr>
              <a:t> وقال له : أأنت المسيح ابن المبارك؟ فقال له يسوع:</a:t>
            </a:r>
            <a:r>
              <a:rPr lang="ar-BH" sz="3600" b="1" dirty="0">
                <a:latin typeface="Times New Roman" panose="02020603050405020304" pitchFamily="18" charset="0"/>
              </a:rPr>
              <a:t> </a:t>
            </a:r>
            <a:r>
              <a:rPr lang="ar-SA" sz="3600" b="1" dirty="0">
                <a:latin typeface="Times New Roman" panose="02020603050405020304" pitchFamily="18" charset="0"/>
              </a:rPr>
              <a:t>أنا </a:t>
            </a:r>
            <a:r>
              <a:rPr lang="ar-SA" sz="3600" b="1" dirty="0" err="1">
                <a:latin typeface="Times New Roman" panose="02020603050405020304" pitchFamily="18" charset="0"/>
              </a:rPr>
              <a:t>هو،</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52534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321367012"/>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vous verrez le Fils de l'homme siégeant à la droite de la Puissance et venant avec les nuées du ciel.» Alors le Grand Prêtre déchira ses tuniques et dit: «Qu'avons-nous encore besoin de témoins? Vous avez entendu le blasphème; que vous en semble?» Tous prononcèrent qu'il était passible de mort. Et quelques-uns se mirent à lui cracher au visage, à le gifler et à lui dire: «Fais le prophète!» </a:t>
            </a:r>
          </a:p>
          <a:p>
            <a:pPr marL="0" indent="0" algn="just">
              <a:buNone/>
            </a:pPr>
            <a:r>
              <a:rPr lang="fr-FR" sz="2800" b="1" dirty="0"/>
              <a:t>Et les valets le bourrèrent de coups.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latin typeface="Times New Roman" panose="02020603050405020304" pitchFamily="18" charset="0"/>
              </a:rPr>
              <a:t>وسوف تبصرون </a:t>
            </a:r>
            <a:r>
              <a:rPr lang="ar-SA" sz="3600" b="1" dirty="0" err="1">
                <a:latin typeface="Times New Roman" panose="02020603050405020304" pitchFamily="18" charset="0"/>
              </a:rPr>
              <a:t>إبن</a:t>
            </a:r>
            <a:r>
              <a:rPr lang="ar-SA" sz="3600" b="1" dirty="0">
                <a:latin typeface="Times New Roman" panose="02020603050405020304" pitchFamily="18" charset="0"/>
              </a:rPr>
              <a:t> الإنسان جالساً عن يمين القوة</a:t>
            </a:r>
            <a:r>
              <a:rPr lang="ar-BH" sz="3600" b="1" dirty="0" err="1">
                <a:latin typeface="Times New Roman" panose="02020603050405020304" pitchFamily="18" charset="0"/>
              </a:rPr>
              <a:t>،</a:t>
            </a:r>
            <a:r>
              <a:rPr lang="ar-SA" sz="3600" b="1" dirty="0">
                <a:latin typeface="Times New Roman" panose="02020603050405020304" pitchFamily="18" charset="0"/>
              </a:rPr>
              <a:t> وآتيا</a:t>
            </a:r>
            <a:r>
              <a:rPr lang="ar-BH" sz="3600" b="1" dirty="0">
                <a:latin typeface="Times New Roman" panose="02020603050405020304" pitchFamily="18" charset="0"/>
              </a:rPr>
              <a:t>ً</a:t>
            </a:r>
            <a:r>
              <a:rPr lang="ar-SA" sz="3600" b="1" dirty="0">
                <a:latin typeface="Times New Roman" panose="02020603050405020304" pitchFamily="18" charset="0"/>
              </a:rPr>
              <a:t> مع سحاب السماء. فمزق رئيس الكهنة ثيابه وقال</a:t>
            </a:r>
            <a:r>
              <a:rPr lang="ar-BH" sz="3600" b="1" dirty="0" err="1">
                <a:latin typeface="Times New Roman" panose="02020603050405020304" pitchFamily="18" charset="0"/>
              </a:rPr>
              <a:t>:</a:t>
            </a:r>
            <a:r>
              <a:rPr lang="ar-SA" sz="3600" b="1" dirty="0">
                <a:latin typeface="Times New Roman" panose="02020603050405020304" pitchFamily="18" charset="0"/>
              </a:rPr>
              <a:t> ما حاجتكم بعد إلى الشهود، قد سمعتم التجديف ظاهراً لكم. فأما هو فحكموا عليه الجميع بأنه مستوجب الموت. فابتدأ قوم يتفلون عليه ويغطون وجهه ويلطمونه، ويقولون له: تنبأ لنا أيها المسيح، من هو الذي لطمك الآن!</a:t>
            </a:r>
            <a:r>
              <a:rPr lang="ar-BH" sz="3600" b="1" dirty="0">
                <a:latin typeface="Times New Roman" panose="02020603050405020304" pitchFamily="18" charset="0"/>
              </a:rPr>
              <a:t> وكان الخدام </a:t>
            </a:r>
            <a:r>
              <a:rPr lang="ar-BH" sz="3600" b="1" dirty="0" err="1">
                <a:latin typeface="Times New Roman" panose="02020603050405020304" pitchFamily="18" charset="0"/>
              </a:rPr>
              <a:t>يلطمونه.</a:t>
            </a:r>
            <a:r>
              <a:rPr lang="ar-BH" sz="3600" b="1" dirty="0">
                <a:latin typeface="Times New Roman" panose="02020603050405020304" pitchFamily="18" charset="0"/>
              </a:rPr>
              <a:t> </a:t>
            </a:r>
            <a:r>
              <a:rPr lang="ar-AE"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551167800"/>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76672"/>
            <a:ext cx="5616624" cy="5904656"/>
          </a:xfrm>
        </p:spPr>
        <p:txBody>
          <a:bodyPr>
            <a:noAutofit/>
          </a:bodyPr>
          <a:lstStyle/>
          <a:p>
            <a:pPr marL="0" indent="0" algn="just">
              <a:buNone/>
            </a:pPr>
            <a:r>
              <a:rPr lang="fr-FR" sz="2800" b="1" dirty="0"/>
              <a:t>Comme Pierre était en bas dans la cour, arrive une des servantes du Grand Prêtre. Voyant Pierre qui se chauffait, elle le dévisagea et dit: «Toi aussi, tu étais avec le Nazaréen Jésus.» Mais lui nia en disant: «Je ne sais pas, je ne comprends pas ce que tu dis.» Puis il se retira dehors vers le vestibule et un coq chanta. La servante, l'ayant vu, recommença à dire aux assistants: «Celui-là en est!» Mais de nouveau il niait. Peu après, à leur tour, les assistants disaient à Pierre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AE" sz="3600" b="1" dirty="0">
                <a:latin typeface="Times New Roman" panose="02020603050405020304" pitchFamily="18" charset="0"/>
              </a:rPr>
              <a:t>وبينما كان بطرس في الدار الأسفل جاءت واحدة </a:t>
            </a:r>
            <a:r>
              <a:rPr lang="ar-SA" sz="3600" b="1" dirty="0">
                <a:latin typeface="Times New Roman" panose="02020603050405020304" pitchFamily="18" charset="0"/>
              </a:rPr>
              <a:t>من جواري رئيس الكهن</a:t>
            </a:r>
            <a:r>
              <a:rPr lang="ar-BH" sz="3600" b="1" dirty="0">
                <a:latin typeface="Times New Roman" panose="02020603050405020304" pitchFamily="18" charset="0"/>
              </a:rPr>
              <a:t>ة</a:t>
            </a:r>
            <a:r>
              <a:rPr lang="ar-SA" sz="3600" b="1" dirty="0">
                <a:latin typeface="Times New Roman" panose="02020603050405020304" pitchFamily="18" charset="0"/>
              </a:rPr>
              <a:t>، ولما رأت بطرس يصطلى تفرست فيه وقالت له: وأنت أيضاً كنت مع يسوع الناصري. أما هو فأنكر قائلا: لست أدري ولا أعرف ما تقولين. فخرج إلى موضع خارج الدار</a:t>
            </a:r>
            <a:r>
              <a:rPr lang="ar-BH" sz="3600" b="1" dirty="0" err="1">
                <a:latin typeface="Times New Roman" panose="02020603050405020304" pitchFamily="18" charset="0"/>
              </a:rPr>
              <a:t>،</a:t>
            </a:r>
            <a:r>
              <a:rPr lang="ar-SA" sz="3600" b="1" dirty="0">
                <a:latin typeface="Times New Roman" panose="02020603050405020304" pitchFamily="18" charset="0"/>
              </a:rPr>
              <a:t> فصاح </a:t>
            </a:r>
            <a:r>
              <a:rPr lang="ar-BH" sz="3600" b="1" dirty="0">
                <a:latin typeface="Times New Roman" panose="02020603050405020304" pitchFamily="18" charset="0"/>
              </a:rPr>
              <a:t>ال</a:t>
            </a:r>
            <a:r>
              <a:rPr lang="ar-SA" sz="3600" b="1" dirty="0">
                <a:latin typeface="Times New Roman" panose="02020603050405020304" pitchFamily="18" charset="0"/>
              </a:rPr>
              <a:t>ديك</a:t>
            </a:r>
            <a:r>
              <a:rPr lang="ar-BH" sz="3600" b="1" dirty="0">
                <a:latin typeface="Times New Roman" panose="02020603050405020304" pitchFamily="18" charset="0"/>
              </a:rPr>
              <a:t>.</a:t>
            </a:r>
            <a:r>
              <a:rPr lang="ar-SA" sz="3600" b="1" dirty="0">
                <a:latin typeface="Times New Roman" panose="02020603050405020304" pitchFamily="18" charset="0"/>
              </a:rPr>
              <a:t> فرأته الجارية ثانية</a:t>
            </a:r>
            <a:r>
              <a:rPr lang="ar-BH" sz="3600" b="1" dirty="0" err="1">
                <a:latin typeface="Times New Roman" panose="02020603050405020304" pitchFamily="18" charset="0"/>
              </a:rPr>
              <a:t>،</a:t>
            </a:r>
            <a:r>
              <a:rPr lang="ar-SA" sz="3600" b="1" dirty="0">
                <a:latin typeface="Times New Roman" panose="02020603050405020304" pitchFamily="18" charset="0"/>
              </a:rPr>
              <a:t> فجعلت تقول للحاضرين: إن هذا منهم. أما هو فأنكر أيضاً. وبعد قليل أيضا قال الحاضرون لبطرس:</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536504"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531279158"/>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«Vraiment tu en es et d'ailleurs tu es Galiléen.» Mais il se mit à jurer avec force imprécations: «Je ne connais pas cet homme dont vous parlez.» Et aussitôt, pour la seconde fois, un coq chanta. Et Pierre se ressouvint de la parole que Jésus lui avait dite: «Avant que le coq chante deux fois, tu m'auras renié trois fois.» Et il éclata en sanglots.</a:t>
            </a:r>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بالحقيقة أنت منهم</a:t>
            </a:r>
            <a:r>
              <a:rPr lang="ar-BH" sz="3600" b="1" dirty="0" err="1">
                <a:latin typeface="Times New Roman" panose="02020603050405020304" pitchFamily="18" charset="0"/>
              </a:rPr>
              <a:t>،</a:t>
            </a:r>
            <a:r>
              <a:rPr lang="ar-SA" sz="3600" b="1" dirty="0">
                <a:latin typeface="Times New Roman" panose="02020603050405020304" pitchFamily="18" charset="0"/>
              </a:rPr>
              <a:t> لأنك جليلي وكلامك يشبه كلامهم. أما هو ف</a:t>
            </a:r>
            <a:r>
              <a:rPr lang="ar-BH" sz="3600" b="1" dirty="0">
                <a:latin typeface="Times New Roman" panose="02020603050405020304" pitchFamily="18" charset="0"/>
              </a:rPr>
              <a:t>إ</a:t>
            </a:r>
            <a:r>
              <a:rPr lang="ar-SA" sz="3600" b="1" dirty="0" err="1">
                <a:latin typeface="Times New Roman" panose="02020603050405020304" pitchFamily="18" charset="0"/>
              </a:rPr>
              <a:t>بتدأ</a:t>
            </a:r>
            <a:r>
              <a:rPr lang="ar-SA" sz="3600" b="1" dirty="0">
                <a:latin typeface="Times New Roman" panose="02020603050405020304" pitchFamily="18" charset="0"/>
              </a:rPr>
              <a:t> يلعن ويحلف: أننى لا أعرف هذا الرجل الذي تقولون عنه. فصاح الديك للمرة الثانية، فتذكر بطرس الكلام الذي قال</a:t>
            </a:r>
            <a:r>
              <a:rPr lang="ar-BH" sz="3600" b="1" dirty="0">
                <a:latin typeface="Times New Roman" panose="02020603050405020304" pitchFamily="18" charset="0"/>
              </a:rPr>
              <a:t>ه</a:t>
            </a:r>
            <a:r>
              <a:rPr lang="ar-SA" sz="3600" b="1" dirty="0">
                <a:latin typeface="Times New Roman" panose="02020603050405020304" pitchFamily="18" charset="0"/>
              </a:rPr>
              <a:t> له </a:t>
            </a:r>
            <a:r>
              <a:rPr lang="ar-SA" sz="3600" b="1" dirty="0" err="1">
                <a:latin typeface="Times New Roman" panose="02020603050405020304" pitchFamily="18" charset="0"/>
              </a:rPr>
              <a:t>يسوع:</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err="1">
                <a:latin typeface="Times New Roman" panose="02020603050405020304" pitchFamily="18" charset="0"/>
              </a:rPr>
              <a:t>نك</a:t>
            </a:r>
            <a:r>
              <a:rPr lang="ar-SA" sz="3600" b="1" dirty="0">
                <a:latin typeface="Times New Roman" panose="02020603050405020304" pitchFamily="18" charset="0"/>
              </a:rPr>
              <a:t> قبل أن يصيح </a:t>
            </a:r>
            <a:r>
              <a:rPr lang="ar-BH" sz="3600" b="1" dirty="0">
                <a:latin typeface="Times New Roman" panose="02020603050405020304" pitchFamily="18" charset="0"/>
              </a:rPr>
              <a:t>ال</a:t>
            </a:r>
            <a:r>
              <a:rPr lang="ar-SA" sz="3600" b="1" dirty="0">
                <a:latin typeface="Times New Roman" panose="02020603050405020304" pitchFamily="18" charset="0"/>
              </a:rPr>
              <a:t>ديك مرتين تنكرن</a:t>
            </a:r>
            <a:r>
              <a:rPr lang="ar-BH" sz="3600" b="1" dirty="0">
                <a:latin typeface="Times New Roman" panose="02020603050405020304" pitchFamily="18" charset="0"/>
              </a:rPr>
              <a:t>ى</a:t>
            </a:r>
            <a:r>
              <a:rPr lang="ar-SA" sz="3600" b="1" dirty="0">
                <a:latin typeface="Times New Roman" panose="02020603050405020304" pitchFamily="18" charset="0"/>
              </a:rPr>
              <a:t> ثلاث مرات. فتحول يبكي.</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2124086602"/>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Luc 22 : 56-65</a:t>
            </a:r>
          </a:p>
          <a:p>
            <a:pPr marL="0" indent="0" algn="just">
              <a:buNone/>
            </a:pPr>
            <a:r>
              <a:rPr lang="fr-FR" sz="2800" b="1" dirty="0"/>
              <a:t>Une servante le vit assis près de la flambée et, fixant les yeux sur Pierre, elle dit: «Celui-là aussi était avec lui!» Mais lui nia en disant: «Femme, je ne le connais pas.» Peu après, un autre, l'ayant vu, déclara: «Toi aussi, tu en es!» Mais Pierre déclara: «Homme, je n'en suis pas.»  Environ une heure plus tard, un autre soutenait avec insistance: «Sûrement, celui-là aussi était avec lui, et d'ailleurs il est Galiléen!»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rPr>
              <a:t>لوقا ٢٢: ٥٦ – ٦٥</a:t>
            </a:r>
            <a:endParaRPr lang="fr-FR" sz="3600" b="1" i="1" dirty="0">
              <a:solidFill>
                <a:srgbClr val="C00000"/>
              </a:solidFill>
            </a:endParaRPr>
          </a:p>
          <a:p>
            <a:pPr algn="just" rtl="1"/>
            <a:r>
              <a:rPr lang="ar-SA" sz="3600" b="1" dirty="0">
                <a:latin typeface="Times New Roman" panose="02020603050405020304" pitchFamily="18" charset="0"/>
              </a:rPr>
              <a:t>أما بطرس فرأته جارية جالساً عن</a:t>
            </a:r>
            <a:r>
              <a:rPr lang="ar-BH" sz="3600" b="1" dirty="0">
                <a:latin typeface="Times New Roman" panose="02020603050405020304" pitchFamily="18" charset="0"/>
              </a:rPr>
              <a:t>د</a:t>
            </a:r>
            <a:r>
              <a:rPr lang="ar-SA" sz="3600" b="1" dirty="0">
                <a:latin typeface="Times New Roman" panose="02020603050405020304" pitchFamily="18" charset="0"/>
              </a:rPr>
              <a:t> ال</a:t>
            </a:r>
            <a:r>
              <a:rPr lang="ar-BH" sz="3600" b="1" dirty="0">
                <a:latin typeface="Times New Roman" panose="02020603050405020304" pitchFamily="18" charset="0"/>
              </a:rPr>
              <a:t>نار،</a:t>
            </a:r>
            <a:r>
              <a:rPr lang="ar-SA" sz="3600" b="1" dirty="0">
                <a:latin typeface="Times New Roman" panose="02020603050405020304" pitchFamily="18" charset="0"/>
              </a:rPr>
              <a:t> فتفرست فيه ثم </a:t>
            </a:r>
            <a:r>
              <a:rPr lang="ar-SA" sz="3600" b="1" dirty="0" err="1">
                <a:latin typeface="Times New Roman" panose="02020603050405020304" pitchFamily="18" charset="0"/>
              </a:rPr>
              <a:t>قالت:</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a:latin typeface="Times New Roman" panose="02020603050405020304" pitchFamily="18" charset="0"/>
              </a:rPr>
              <a:t>ن هذا أيضا كان معه</a:t>
            </a:r>
            <a:r>
              <a:rPr lang="ar-BH" sz="3600" b="1" dirty="0" err="1">
                <a:latin typeface="Times New Roman" panose="02020603050405020304" pitchFamily="18" charset="0"/>
              </a:rPr>
              <a:t>.</a:t>
            </a:r>
            <a:r>
              <a:rPr lang="ar-SA" sz="3600" b="1" dirty="0">
                <a:latin typeface="Times New Roman" panose="02020603050405020304" pitchFamily="18" charset="0"/>
              </a:rPr>
              <a:t> أما هو فأنكره قائلا: لست </a:t>
            </a:r>
            <a:r>
              <a:rPr lang="ar-BH" sz="3600" b="1" dirty="0">
                <a:latin typeface="Times New Roman" panose="02020603050405020304" pitchFamily="18" charset="0"/>
              </a:rPr>
              <a:t>أ</a:t>
            </a:r>
            <a:r>
              <a:rPr lang="ar-SA" sz="3600" b="1" dirty="0">
                <a:latin typeface="Times New Roman" panose="02020603050405020304" pitchFamily="18" charset="0"/>
              </a:rPr>
              <a:t>عرفه يا </a:t>
            </a:r>
            <a:r>
              <a:rPr lang="ar-SA" sz="3600" b="1" dirty="0" err="1">
                <a:latin typeface="Times New Roman" panose="02020603050405020304" pitchFamily="18" charset="0"/>
              </a:rPr>
              <a:t>إمرأة</a:t>
            </a:r>
            <a:r>
              <a:rPr lang="ar-SA" sz="3600" b="1" dirty="0">
                <a:latin typeface="Times New Roman" panose="02020603050405020304" pitchFamily="18" charset="0"/>
              </a:rPr>
              <a:t>. وبعد قليل رآه </a:t>
            </a:r>
            <a:r>
              <a:rPr lang="ar-BH" sz="3600" b="1" dirty="0">
                <a:latin typeface="Times New Roman" panose="02020603050405020304" pitchFamily="18" charset="0"/>
              </a:rPr>
              <a:t>آ</a:t>
            </a:r>
            <a:r>
              <a:rPr lang="ar-SA" sz="3600" b="1" dirty="0">
                <a:latin typeface="Times New Roman" panose="02020603050405020304" pitchFamily="18" charset="0"/>
              </a:rPr>
              <a:t>خر فقال: وأنت ايضاً منهم. فقال بطرس: يا رجل لست أنا. ولما مضى نحو ساعة</a:t>
            </a:r>
            <a:r>
              <a:rPr lang="ar-BH" sz="3600" b="1" dirty="0" err="1">
                <a:latin typeface="Times New Roman" panose="02020603050405020304" pitchFamily="18" charset="0"/>
              </a:rPr>
              <a:t>،</a:t>
            </a:r>
            <a:r>
              <a:rPr lang="ar-SA" sz="3600" b="1" dirty="0">
                <a:latin typeface="Times New Roman" panose="02020603050405020304" pitchFamily="18" charset="0"/>
              </a:rPr>
              <a:t> كان آخر يؤكد قائلاً: في الحقيقة هذا أيضاً كان معه، لأنه جليلي</a:t>
            </a:r>
            <a:r>
              <a:rPr lang="ar-BH"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4050438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79"/>
            <a:ext cx="11161239" cy="2808311"/>
          </a:xfrm>
        </p:spPr>
        <p:txBody>
          <a:bodyPr>
            <a:normAutofit fontScale="92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P_ </a:t>
            </a:r>
            <a:r>
              <a:rPr lang="en-US" sz="4400" b="1" dirty="0" err="1">
                <a:latin typeface="Athanasius" pitchFamily="2" charset="0"/>
              </a:rPr>
              <a:t>cwtem</a:t>
            </a:r>
            <a:r>
              <a:rPr lang="en-US" sz="4400" b="1" dirty="0">
                <a:latin typeface="Athanasius" pitchFamily="2" charset="0"/>
              </a:rPr>
              <a:t> `</a:t>
            </a:r>
            <a:r>
              <a:rPr lang="en-US" sz="4400" b="1" dirty="0" err="1">
                <a:latin typeface="Athanasius" pitchFamily="2" charset="0"/>
              </a:rPr>
              <a:t>èetaproceuxh</a:t>
            </a:r>
            <a:r>
              <a:rPr lang="en-US" sz="4400" b="1" dirty="0">
                <a:latin typeface="Athanasius" pitchFamily="2" charset="0"/>
              </a:rPr>
              <a:t> &gt; mare </a:t>
            </a:r>
            <a:r>
              <a:rPr lang="en-US" sz="4400" b="1" dirty="0" err="1">
                <a:latin typeface="Athanasius" pitchFamily="2" charset="0"/>
              </a:rPr>
              <a:t>pa`è'rwou</a:t>
            </a:r>
            <a:r>
              <a:rPr lang="en-US" sz="4400" b="1" dirty="0">
                <a:latin typeface="Athanasius" pitchFamily="2" charset="0"/>
              </a:rPr>
              <a:t> `</a:t>
            </a:r>
            <a:r>
              <a:rPr lang="en-US" sz="4400" b="1" dirty="0" err="1">
                <a:latin typeface="Athanasius" pitchFamily="2" charset="0"/>
              </a:rPr>
              <a:t>èi</a:t>
            </a:r>
            <a:r>
              <a:rPr lang="en-US" sz="4400" b="1" dirty="0">
                <a:latin typeface="Athanasius" pitchFamily="2" charset="0"/>
              </a:rPr>
              <a:t> `</a:t>
            </a:r>
            <a:r>
              <a:rPr lang="en-US" sz="4400" b="1" dirty="0" err="1">
                <a:latin typeface="Athanasius" pitchFamily="2" charset="0"/>
              </a:rPr>
              <a:t>èe`èp</a:t>
            </a:r>
            <a:r>
              <a:rPr lang="en-US" sz="4400" b="1" dirty="0">
                <a:latin typeface="Athanasius" pitchFamily="2" charset="0"/>
              </a:rPr>
              <a:t>]</a:t>
            </a:r>
            <a:r>
              <a:rPr lang="en-US" sz="4400" b="1" dirty="0" err="1">
                <a:latin typeface="Athanasius" pitchFamily="2" charset="0"/>
              </a:rPr>
              <a:t>wi</a:t>
            </a:r>
            <a:r>
              <a:rPr lang="en-US" sz="4400" b="1" dirty="0">
                <a:latin typeface="Athanasius" pitchFamily="2" charset="0"/>
              </a:rPr>
              <a:t> `</a:t>
            </a:r>
            <a:r>
              <a:rPr lang="en-US" sz="4400" b="1" dirty="0" err="1">
                <a:latin typeface="Athanasius" pitchFamily="2" charset="0"/>
              </a:rPr>
              <a:t>èmpek`èmqo</a:t>
            </a:r>
            <a:r>
              <a:rPr lang="en-US" sz="4400" b="1" dirty="0">
                <a:latin typeface="Athanasius" pitchFamily="2" charset="0"/>
              </a:rPr>
              <a:t>. </a:t>
            </a:r>
            <a:r>
              <a:rPr lang="en-US" sz="4400" b="1" dirty="0" err="1">
                <a:latin typeface="Athanasius" pitchFamily="2" charset="0"/>
              </a:rPr>
              <a:t>Mpi`èe</a:t>
            </a:r>
            <a:r>
              <a:rPr lang="en-US" sz="4400" b="1" dirty="0">
                <a:latin typeface="Athanasius" pitchFamily="2" charset="0"/>
              </a:rPr>
              <a:t>\</a:t>
            </a:r>
            <a:r>
              <a:rPr lang="en-US" sz="4400" b="1" dirty="0" err="1">
                <a:latin typeface="Athanasius" pitchFamily="2" charset="0"/>
              </a:rPr>
              <a:t>oou</a:t>
            </a:r>
            <a:r>
              <a:rPr lang="en-US" sz="4400" b="1" dirty="0">
                <a:latin typeface="Athanasius" pitchFamily="2" charset="0"/>
              </a:rPr>
              <a:t> </a:t>
            </a:r>
            <a:r>
              <a:rPr lang="en-US" sz="4400" b="1" dirty="0" err="1">
                <a:latin typeface="Athanasius" pitchFamily="2" charset="0"/>
              </a:rPr>
              <a:t>thrf</a:t>
            </a:r>
            <a:r>
              <a:rPr lang="en-US" sz="4400" b="1" dirty="0">
                <a:latin typeface="Athanasius" pitchFamily="2" charset="0"/>
              </a:rPr>
              <a:t> </a:t>
            </a:r>
            <a:r>
              <a:rPr lang="en-US" sz="4400" b="1" dirty="0" err="1">
                <a:latin typeface="Athanasius" pitchFamily="2" charset="0"/>
              </a:rPr>
              <a:t>nau</a:t>
            </a:r>
            <a:r>
              <a:rPr lang="en-US" sz="4400" b="1" dirty="0">
                <a:latin typeface="Athanasius" pitchFamily="2" charset="0"/>
              </a:rPr>
              <a:t>;]w] </a:t>
            </a:r>
            <a:r>
              <a:rPr lang="en-US" sz="4400" b="1" dirty="0" err="1">
                <a:latin typeface="Athanasius" pitchFamily="2" charset="0"/>
              </a:rPr>
              <a:t>nhi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najaji</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nhet</a:t>
            </a:r>
            <a:r>
              <a:rPr lang="en-US" sz="4400" b="1" dirty="0">
                <a:latin typeface="Athanasius" pitchFamily="2" charset="0"/>
              </a:rPr>
              <a:t>]</a:t>
            </a:r>
            <a:r>
              <a:rPr lang="en-US" sz="4400" b="1" dirty="0" err="1">
                <a:latin typeface="Athanasius" pitchFamily="2" charset="0"/>
              </a:rPr>
              <a:t>ou</a:t>
            </a:r>
            <a:r>
              <a:rPr lang="en-US" sz="4400" b="1" dirty="0">
                <a:latin typeface="Athanasius" pitchFamily="2" charset="0"/>
              </a:rPr>
              <a:t>]</a:t>
            </a:r>
            <a:r>
              <a:rPr lang="en-US" sz="4400" b="1" dirty="0" err="1">
                <a:latin typeface="Athanasius" pitchFamily="2" charset="0"/>
              </a:rPr>
              <a:t>ou</a:t>
            </a:r>
            <a:r>
              <a:rPr lang="en-US" sz="4400" b="1" dirty="0">
                <a:latin typeface="Athanasius" pitchFamily="2" charset="0"/>
              </a:rPr>
              <a:t>  `</a:t>
            </a:r>
            <a:r>
              <a:rPr lang="en-US" sz="4400" b="1" dirty="0" err="1">
                <a:latin typeface="Athanasius" pitchFamily="2" charset="0"/>
              </a:rPr>
              <a:t>èejwi</a:t>
            </a:r>
            <a:r>
              <a:rPr lang="en-US" sz="4400" b="1" dirty="0">
                <a:latin typeface="Athanasius" pitchFamily="2" charset="0"/>
              </a:rPr>
              <a:t>  </a:t>
            </a:r>
            <a:r>
              <a:rPr lang="en-US" sz="4400" b="1" dirty="0" err="1">
                <a:latin typeface="Athanasius" pitchFamily="2" charset="0"/>
              </a:rPr>
              <a:t>nauwrk</a:t>
            </a:r>
            <a:r>
              <a:rPr lang="en-US" sz="4400" b="1" dirty="0">
                <a:latin typeface="Athanasius" pitchFamily="2" charset="0"/>
              </a:rPr>
              <a:t>   `</a:t>
            </a:r>
            <a:r>
              <a:rPr lang="en-US" sz="4400" b="1" dirty="0" err="1">
                <a:latin typeface="Athanasius" pitchFamily="2" charset="0"/>
              </a:rPr>
              <a:t>èe`è</a:t>
            </a:r>
            <a:r>
              <a:rPr lang="en-US" sz="4400" b="1" dirty="0">
                <a:latin typeface="Athanasius" pitchFamily="2" charset="0"/>
              </a:rPr>
              <a:t>\rai   </a:t>
            </a:r>
            <a:r>
              <a:rPr lang="en-US" sz="4400" b="1" dirty="0" err="1">
                <a:latin typeface="Athanasius" pitchFamily="2" charset="0"/>
              </a:rPr>
              <a:t>pe</a:t>
            </a:r>
            <a:r>
              <a:rPr lang="en-US" sz="4400" b="1" dirty="0">
                <a:latin typeface="Athanasius" pitchFamily="2" charset="0"/>
              </a:rPr>
              <a:t>    &gt; </a:t>
            </a:r>
            <a:r>
              <a:rPr lang="fr-FR" sz="4400" b="1" dirty="0">
                <a:latin typeface="Athanasius" pitchFamily="2" charset="0"/>
              </a:rPr>
              <a:t>``</a:t>
            </a:r>
            <a:r>
              <a:rPr lang="fr-FR" sz="4400" b="1" dirty="0" err="1">
                <a:solidFill>
                  <a:srgbClr val="C00000"/>
                </a:solidFill>
                <a:latin typeface="Athanasius" pitchFamily="2" charset="0"/>
              </a:rPr>
              <a:t>allhloui`a</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a:bodyPr>
          <a:lstStyle/>
          <a:p>
            <a:pPr algn="just" rtl="1"/>
            <a:r>
              <a:rPr lang="ar-SA" sz="2800" b="1" i="1" dirty="0">
                <a:solidFill>
                  <a:srgbClr val="C00000"/>
                </a:solidFill>
              </a:rPr>
              <a:t>مزمور ١٠١ : ١، ٧</a:t>
            </a:r>
            <a:endParaRPr lang="fr-FR" sz="2800" b="1" i="1" dirty="0">
              <a:solidFill>
                <a:srgbClr val="C00000"/>
              </a:solidFill>
            </a:endParaRPr>
          </a:p>
          <a:p>
            <a:pPr algn="just" rtl="1"/>
            <a:r>
              <a:rPr lang="ar-SA" sz="3600" b="1" dirty="0">
                <a:latin typeface="Times New Roman" panose="02020603050405020304" pitchFamily="18" charset="0"/>
              </a:rPr>
              <a:t>يا رب </a:t>
            </a:r>
            <a:r>
              <a:rPr lang="ar-EG" sz="3600" b="1" dirty="0">
                <a:latin typeface="Times New Roman" panose="02020603050405020304" pitchFamily="18" charset="0"/>
              </a:rPr>
              <a:t>إ</a:t>
            </a:r>
            <a:r>
              <a:rPr lang="ar-SA" sz="3600" b="1" dirty="0" err="1">
                <a:latin typeface="Times New Roman" panose="02020603050405020304" pitchFamily="18" charset="0"/>
              </a:rPr>
              <a:t>ستمع</a:t>
            </a:r>
            <a:r>
              <a:rPr lang="ar-SA" sz="3600" b="1" dirty="0">
                <a:latin typeface="Times New Roman" panose="02020603050405020304" pitchFamily="18" charset="0"/>
              </a:rPr>
              <a:t> صلاتي وليصعد أمامك صراخي. النهار كله كان يعيرني أعدائي، والذين يمدحونني كانوا يتحالفون على</a:t>
            </a:r>
            <a:r>
              <a:rPr lang="ar-EG" sz="3600" b="1" dirty="0">
                <a:latin typeface="Times New Roman" panose="02020603050405020304" pitchFamily="18" charset="0"/>
              </a:rPr>
              <a:t>ّ</a:t>
            </a:r>
            <a:r>
              <a:rPr lang="ar-SA" sz="3600" b="1" dirty="0">
                <a:latin typeface="Times New Roman" panose="02020603050405020304" pitchFamily="18" charset="0"/>
              </a:rPr>
              <a:t> </a:t>
            </a:r>
            <a:r>
              <a:rPr lang="fr-FR" sz="3600" b="1" dirty="0">
                <a:latin typeface="Times New Roman" panose="02020603050405020304" pitchFamily="18" charset="0"/>
              </a:rPr>
              <a:t>.</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90000"/>
              </a:lnSpc>
              <a:buNone/>
            </a:pPr>
            <a:r>
              <a:rPr lang="fr-FR" sz="2800" b="1" i="1" dirty="0">
                <a:solidFill>
                  <a:srgbClr val="C00000"/>
                </a:solidFill>
              </a:rPr>
              <a:t>Psaume  101 : 1 et 9</a:t>
            </a:r>
          </a:p>
          <a:p>
            <a:pPr marL="0" indent="0" algn="just">
              <a:lnSpc>
                <a:spcPct val="90000"/>
              </a:lnSpc>
              <a:buNone/>
            </a:pPr>
            <a:r>
              <a:rPr lang="fr-FR" sz="2800" b="1" dirty="0"/>
              <a:t>Seigneur, entends ma prière et que mon cri parvienne jusqu'à Toi. Le jour, mes ennemis m'outragent;  ceux qui me louaient me maudissent.  </a:t>
            </a:r>
            <a:r>
              <a:rPr lang="fr-FR" sz="2800" b="1" dirty="0">
                <a:solidFill>
                  <a:srgbClr val="C00000"/>
                </a:solidFill>
              </a:rPr>
              <a:t>Alléluia</a:t>
            </a:r>
          </a:p>
        </p:txBody>
      </p:sp>
    </p:spTree>
    <p:extLst>
      <p:ext uri="{BB962C8B-B14F-4D97-AF65-F5344CB8AC3E}">
        <p14:creationId xmlns:p14="http://schemas.microsoft.com/office/powerpoint/2010/main" val="2912367539"/>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Pierre dit: «Homme, je ne sais ce que tu dis.»</a:t>
            </a:r>
          </a:p>
          <a:p>
            <a:pPr marL="0" indent="0" algn="just">
              <a:buNone/>
            </a:pPr>
            <a:r>
              <a:rPr lang="fr-FR" sz="2800" b="1" dirty="0"/>
              <a:t>Et à l'instant même, comme il parlait encore, un coq chanta, et le Seigneur, se retournant, fixa son regard sur Pierre. Et Pierre se ressouvint de la parole du Seigneur, qui lui avait dit: «Avant que le coq ait chanté aujourd'hui, tu m'auras renié trois fois.» Et, sortant dehors, il pleura amèrement. Les hommes qui le gardaient le bafouaient et le battaient;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فقال بطرس: يا رجل</a:t>
            </a:r>
            <a:r>
              <a:rPr lang="ar-BH" sz="3600" b="1" dirty="0" err="1">
                <a:latin typeface="Times New Roman" panose="02020603050405020304" pitchFamily="18" charset="0"/>
              </a:rPr>
              <a:t>،</a:t>
            </a:r>
            <a:r>
              <a:rPr lang="ar-SA" sz="3600" b="1" dirty="0">
                <a:latin typeface="Times New Roman" panose="02020603050405020304" pitchFamily="18" charset="0"/>
              </a:rPr>
              <a:t> لست </a:t>
            </a:r>
            <a:r>
              <a:rPr lang="ar-BH" sz="3600" b="1" dirty="0">
                <a:latin typeface="Times New Roman" panose="02020603050405020304" pitchFamily="18" charset="0"/>
              </a:rPr>
              <a:t>أ</a:t>
            </a:r>
            <a:r>
              <a:rPr lang="ar-SA" sz="3600" b="1" dirty="0">
                <a:latin typeface="Times New Roman" panose="02020603050405020304" pitchFamily="18" charset="0"/>
              </a:rPr>
              <a:t>عرف ما تقول. </a:t>
            </a:r>
            <a:endParaRPr lang="fr-FR" sz="3600" b="1" dirty="0">
              <a:latin typeface="Times New Roman" panose="02020603050405020304" pitchFamily="18" charset="0"/>
            </a:endParaRPr>
          </a:p>
          <a:p>
            <a:pPr algn="just" rtl="1"/>
            <a:r>
              <a:rPr lang="ar-AE" sz="3600" b="1" dirty="0">
                <a:latin typeface="Times New Roman" panose="02020603050405020304" pitchFamily="18" charset="0"/>
              </a:rPr>
              <a:t>وللوقت بينما هو يتكلم صاح الديك. </a:t>
            </a:r>
            <a:r>
              <a:rPr lang="ar-AE" sz="3600" b="1" dirty="0" err="1">
                <a:latin typeface="Times New Roman" panose="02020603050405020304" pitchFamily="18" charset="0"/>
              </a:rPr>
              <a:t>فإلتفت</a:t>
            </a:r>
            <a:r>
              <a:rPr lang="ar-AE" sz="3600" b="1" dirty="0">
                <a:latin typeface="Times New Roman" panose="02020603050405020304" pitchFamily="18" charset="0"/>
              </a:rPr>
              <a:t> الرب ونظر إلى بطرس، فتذكر بطرس قول الرب ك</a:t>
            </a:r>
            <a:r>
              <a:rPr lang="ar-BH" sz="3600" b="1" dirty="0">
                <a:latin typeface="Times New Roman" panose="02020603050405020304" pitchFamily="18" charset="0"/>
              </a:rPr>
              <a:t>يف</a:t>
            </a:r>
            <a:r>
              <a:rPr lang="ar-AE" sz="3600" b="1" dirty="0">
                <a:latin typeface="Times New Roman" panose="02020603050405020304" pitchFamily="18" charset="0"/>
              </a:rPr>
              <a:t> قال له أنه قبل أن يصيح </a:t>
            </a:r>
            <a:r>
              <a:rPr lang="ar-BH" sz="3600" b="1" dirty="0">
                <a:latin typeface="Times New Roman" panose="02020603050405020304" pitchFamily="18" charset="0"/>
              </a:rPr>
              <a:t>ال</a:t>
            </a:r>
            <a:r>
              <a:rPr lang="ar-AE" sz="3600" b="1" dirty="0">
                <a:latin typeface="Times New Roman" panose="02020603050405020304" pitchFamily="18" charset="0"/>
              </a:rPr>
              <a:t>ديك تنكرني ثلاث مرات. فخرج بطرس خارجاً وبكى</a:t>
            </a:r>
            <a:r>
              <a:rPr lang="ar-BH" sz="3600" b="1" dirty="0">
                <a:latin typeface="Times New Roman" panose="02020603050405020304" pitchFamily="18" charset="0"/>
              </a:rPr>
              <a:t> بكاء</a:t>
            </a:r>
            <a:r>
              <a:rPr lang="ar-EG" sz="3600" b="1" dirty="0">
                <a:latin typeface="Times New Roman" panose="02020603050405020304" pitchFamily="18" charset="0"/>
              </a:rPr>
              <a:t>ً</a:t>
            </a:r>
            <a:r>
              <a:rPr lang="ar-BH" sz="3600" b="1" dirty="0">
                <a:latin typeface="Times New Roman" panose="02020603050405020304" pitchFamily="18" charset="0"/>
              </a:rPr>
              <a:t> مراً.</a:t>
            </a:r>
            <a:r>
              <a:rPr lang="ar-AE" sz="3600" b="1" dirty="0">
                <a:latin typeface="Times New Roman" panose="02020603050405020304" pitchFamily="18" charset="0"/>
              </a:rPr>
              <a:t> والرجال الذين أمسكوه كانوا </a:t>
            </a:r>
            <a:r>
              <a:rPr lang="ar-AE" sz="3600" b="1" dirty="0" err="1">
                <a:latin typeface="Times New Roman" panose="02020603050405020304" pitchFamily="18" charset="0"/>
              </a:rPr>
              <a:t>يهزأو</a:t>
            </a:r>
            <a:r>
              <a:rPr lang="ar-BH" sz="3600" b="1" dirty="0">
                <a:latin typeface="Times New Roman" panose="02020603050405020304" pitchFamily="18" charset="0"/>
              </a:rPr>
              <a:t>ن</a:t>
            </a:r>
            <a:r>
              <a:rPr lang="ar-AE" sz="3600" b="1" dirty="0">
                <a:latin typeface="Times New Roman" panose="02020603050405020304" pitchFamily="18" charset="0"/>
              </a:rPr>
              <a:t> </a:t>
            </a:r>
            <a:r>
              <a:rPr lang="ar-AE" sz="3600" b="1" dirty="0" err="1">
                <a:latin typeface="Times New Roman" panose="02020603050405020304" pitchFamily="18" charset="0"/>
              </a:rPr>
              <a:t>به</a:t>
            </a:r>
            <a:r>
              <a:rPr lang="ar-AE" sz="3600" b="1" dirty="0">
                <a:latin typeface="Times New Roman" panose="02020603050405020304" pitchFamily="18" charset="0"/>
              </a:rPr>
              <a:t> ويضربونه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519899269"/>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lui voilaient le visage et l'interrogeaient en disant: «Fais le prophète! Qui est-ce qui t'a frappé?» Et ils proféraient contre lui beaucoup d'autres injures.</a:t>
            </a:r>
            <a:endParaRPr lang="ar-EG" sz="2800" b="1" dirty="0"/>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وغطوه وكانوا يسألونه قائلين: تنبأ لنا </a:t>
            </a:r>
            <a:r>
              <a:rPr lang="ar-SA" sz="3600" b="1" dirty="0">
                <a:latin typeface="Times New Roman" panose="02020603050405020304" pitchFamily="18" charset="0"/>
              </a:rPr>
              <a:t>من الذي </a:t>
            </a:r>
            <a:r>
              <a:rPr lang="ar-SA" sz="3600" b="1" dirty="0" err="1">
                <a:latin typeface="Times New Roman" panose="02020603050405020304" pitchFamily="18" charset="0"/>
              </a:rPr>
              <a:t>ضربك!</a:t>
            </a:r>
            <a:r>
              <a:rPr lang="ar-SA" sz="3600" b="1" dirty="0">
                <a:latin typeface="Times New Roman" panose="02020603050405020304" pitchFamily="18" charset="0"/>
              </a:rPr>
              <a:t> وأشياء أخرى كثيرة كانوا يقولونها عليه </a:t>
            </a:r>
            <a:r>
              <a:rPr lang="ar-SA" sz="3600" b="1" dirty="0" err="1">
                <a:latin typeface="Times New Roman" panose="02020603050405020304" pitchFamily="18" charset="0"/>
              </a:rPr>
              <a:t>مجدفين.</a:t>
            </a:r>
            <a:endParaRPr lang="ar-EG"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92488"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4108885645"/>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18 : 15-27</a:t>
            </a:r>
          </a:p>
          <a:p>
            <a:pPr marL="0" indent="0" algn="just">
              <a:buNone/>
            </a:pPr>
            <a:r>
              <a:rPr lang="fr-FR" sz="2800" b="1" dirty="0"/>
              <a:t>Or Simon-Pierre suivait Jésus, ainsi qu'un autre disciple. Ce disciple était connu du grand prêtre et entra avec Jésus dans la cour du grand prêtre, tandis que Pierre se tenait près de la porte, dehors. L'autre disciple, celui qui était connu du grand prêtre, sortit donc et dit un mot à la portière et il fit entrer Pierre. La servante, celle qui gardait la porte, dit alors à Pierre: «N'es-tu pas, toi aussi, des disciples de cet homme?»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rPr>
              <a:t>يوحنا ١٨: ١٥ – ٢٧</a:t>
            </a:r>
            <a:endParaRPr lang="fr-FR" sz="3600" b="1" i="1" dirty="0">
              <a:solidFill>
                <a:srgbClr val="C00000"/>
              </a:solidFill>
            </a:endParaRPr>
          </a:p>
          <a:p>
            <a:pPr algn="just" rtl="1"/>
            <a:r>
              <a:rPr lang="ar-SA" sz="3600" b="1" dirty="0">
                <a:latin typeface="Times New Roman" panose="02020603050405020304" pitchFamily="18" charset="0"/>
              </a:rPr>
              <a:t>وكان سمعان بطرس والتلميذ الآخر يتبعان يسوع، وكان</a:t>
            </a:r>
            <a:r>
              <a:rPr lang="ar-BH" sz="3600" b="1" dirty="0">
                <a:latin typeface="Times New Roman" panose="02020603050405020304" pitchFamily="18" charset="0"/>
              </a:rPr>
              <a:t> ذلك</a:t>
            </a:r>
            <a:r>
              <a:rPr lang="ar-SA" sz="3600" b="1" dirty="0">
                <a:latin typeface="Times New Roman" panose="02020603050405020304" pitchFamily="18" charset="0"/>
              </a:rPr>
              <a:t> التلميذ معروفا</a:t>
            </a:r>
            <a:r>
              <a:rPr lang="ar-BH" sz="3600" b="1" dirty="0">
                <a:latin typeface="Times New Roman" panose="02020603050405020304" pitchFamily="18" charset="0"/>
              </a:rPr>
              <a:t>ً</a:t>
            </a:r>
            <a:r>
              <a:rPr lang="ar-SA" sz="3600" b="1" dirty="0">
                <a:latin typeface="Times New Roman" panose="02020603050405020304" pitchFamily="18" charset="0"/>
              </a:rPr>
              <a:t> عند رئيس الكهنة، فدخل مع يسوع إلى دار رئيس الكهنة</a:t>
            </a:r>
            <a:r>
              <a:rPr lang="ar-BH" sz="3600" b="1" dirty="0" err="1">
                <a:latin typeface="Times New Roman" panose="02020603050405020304" pitchFamily="18" charset="0"/>
              </a:rPr>
              <a:t>.</a:t>
            </a:r>
            <a:r>
              <a:rPr lang="ar-SA" sz="3600" b="1" dirty="0">
                <a:latin typeface="Times New Roman" panose="02020603050405020304" pitchFamily="18" charset="0"/>
              </a:rPr>
              <a:t> وأما بطرس فكان واقفاً عن</a:t>
            </a:r>
            <a:r>
              <a:rPr lang="ar-BH" sz="3600" b="1" dirty="0">
                <a:latin typeface="Times New Roman" panose="02020603050405020304" pitchFamily="18" charset="0"/>
              </a:rPr>
              <a:t>د</a:t>
            </a:r>
            <a:r>
              <a:rPr lang="ar-SA" sz="3600" b="1" dirty="0">
                <a:latin typeface="Times New Roman" panose="02020603050405020304" pitchFamily="18" charset="0"/>
              </a:rPr>
              <a:t> الباب خارجا</a:t>
            </a:r>
            <a:r>
              <a:rPr lang="ar-BH" sz="3600" b="1" dirty="0">
                <a:latin typeface="Times New Roman" panose="02020603050405020304" pitchFamily="18" charset="0"/>
              </a:rPr>
              <a:t>ً</a:t>
            </a:r>
            <a:r>
              <a:rPr lang="ar-SA" sz="3600" b="1" dirty="0">
                <a:latin typeface="Times New Roman" panose="02020603050405020304" pitchFamily="18" charset="0"/>
              </a:rPr>
              <a:t>، فخرج التلميذ الذي كان معروفاً عند رئيس الكهنة، فكلم البوابة وأدخل بطرس</a:t>
            </a:r>
            <a:r>
              <a:rPr lang="ar-BH" sz="3600" b="1" dirty="0" err="1">
                <a:latin typeface="Times New Roman" panose="02020603050405020304" pitchFamily="18" charset="0"/>
              </a:rPr>
              <a:t>.</a:t>
            </a:r>
            <a:r>
              <a:rPr lang="ar-SA" sz="3600" b="1" dirty="0">
                <a:latin typeface="Times New Roman" panose="02020603050405020304" pitchFamily="18" charset="0"/>
              </a:rPr>
              <a:t> فقالت الفتاة البوابة لبطرس: ألست أنت أيضاً من تلاميذ هذا </a:t>
            </a:r>
            <a:r>
              <a:rPr lang="ar-SA" sz="3600" b="1" dirty="0" err="1">
                <a:latin typeface="Times New Roman" panose="02020603050405020304" pitchFamily="18" charset="0"/>
              </a:rPr>
              <a:t>الرجل؟</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040216" y="53414"/>
            <a:ext cx="396044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387603923"/>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 Lui dit : "Je n'en suis pas." Les serviteurs et les gardes, qui avaient fait un feu de braise, parce que le temps était froid, se tenaient là et se chauffaient. Pierre aussi se tenait là avec eux et se chauffait. Le grand prêtre interrogea Jésus sur ses disciples et sur sa doctrine.</a:t>
            </a:r>
          </a:p>
          <a:p>
            <a:pPr marL="0" indent="0" algn="just">
              <a:buNone/>
            </a:pPr>
            <a:r>
              <a:rPr lang="fr-FR" sz="2800" b="1" dirty="0"/>
              <a:t>Jésus lui répondit : " C'est au grand jour que j'ai parlé au monde, j'ai toujours enseigné à la synagogue et dans le Temple où tous les Juifs s'assemblent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أما هو فقال: لا. وكان العبيد والخدام قياماً يوقدون لهم حطبا</a:t>
            </a:r>
            <a:r>
              <a:rPr lang="ar-BH" sz="3600" b="1" dirty="0">
                <a:latin typeface="Times New Roman" panose="02020603050405020304" pitchFamily="18" charset="0"/>
              </a:rPr>
              <a:t>ً</a:t>
            </a:r>
            <a:r>
              <a:rPr lang="ar-SA" sz="3600" b="1" dirty="0">
                <a:latin typeface="Times New Roman" panose="02020603050405020304" pitchFamily="18" charset="0"/>
              </a:rPr>
              <a:t> لأنه كان شتاء، وكانوا يصطلون</a:t>
            </a:r>
            <a:r>
              <a:rPr lang="ar-BH" sz="3600" b="1" dirty="0" err="1">
                <a:latin typeface="Times New Roman" panose="02020603050405020304" pitchFamily="18" charset="0"/>
              </a:rPr>
              <a:t>.</a:t>
            </a:r>
            <a:r>
              <a:rPr lang="ar-SA" sz="3600" b="1" dirty="0">
                <a:latin typeface="Times New Roman" panose="02020603050405020304" pitchFamily="18" charset="0"/>
              </a:rPr>
              <a:t> وكان بطرس أيضاً معهم</a:t>
            </a:r>
            <a:r>
              <a:rPr lang="ar-BH" sz="3600" b="1" dirty="0">
                <a:latin typeface="Times New Roman" panose="02020603050405020304" pitchFamily="18" charset="0"/>
              </a:rPr>
              <a:t> </a:t>
            </a:r>
            <a:r>
              <a:rPr lang="ar-SA" sz="3600" b="1" dirty="0">
                <a:latin typeface="Times New Roman" panose="02020603050405020304" pitchFamily="18" charset="0"/>
              </a:rPr>
              <a:t>واقفا</a:t>
            </a:r>
            <a:r>
              <a:rPr lang="ar-BH" sz="3600" b="1" dirty="0">
                <a:latin typeface="Times New Roman" panose="02020603050405020304" pitchFamily="18" charset="0"/>
              </a:rPr>
              <a:t>ً</a:t>
            </a:r>
            <a:r>
              <a:rPr lang="ar-SA" sz="3600" b="1" dirty="0">
                <a:latin typeface="Times New Roman" panose="02020603050405020304" pitchFamily="18" charset="0"/>
              </a:rPr>
              <a:t> يصطلى</a:t>
            </a:r>
            <a:r>
              <a:rPr lang="ar-BH" sz="3600" b="1" dirty="0" err="1">
                <a:latin typeface="Times New Roman" panose="02020603050405020304" pitchFamily="18" charset="0"/>
              </a:rPr>
              <a:t>.</a:t>
            </a:r>
            <a:r>
              <a:rPr lang="ar-SA" sz="3600" b="1" dirty="0">
                <a:latin typeface="Times New Roman" panose="02020603050405020304" pitchFamily="18" charset="0"/>
              </a:rPr>
              <a:t> فسأل رئيس الكهنة يسوع عن تلاميذه وعن تعليمه</a:t>
            </a:r>
            <a:r>
              <a:rPr lang="ar-BH" sz="3600" b="1" dirty="0">
                <a:latin typeface="Times New Roman" panose="02020603050405020304" pitchFamily="18" charset="0"/>
              </a:rPr>
              <a:t>.</a:t>
            </a:r>
            <a:endParaRPr lang="fr-FR" sz="3600" b="1" dirty="0">
              <a:latin typeface="Times New Roman" panose="02020603050405020304" pitchFamily="18" charset="0"/>
            </a:endParaRPr>
          </a:p>
          <a:p>
            <a:pPr algn="just" rtl="1"/>
            <a:r>
              <a:rPr lang="ar-AE" sz="3600" b="1" dirty="0">
                <a:latin typeface="Times New Roman" panose="02020603050405020304" pitchFamily="18" charset="0"/>
              </a:rPr>
              <a:t>فأجابه يسوع قائلاً: أنا كلمت العالم علانية</a:t>
            </a:r>
            <a:r>
              <a:rPr lang="ar-BH" sz="3600" b="1" dirty="0" err="1">
                <a:latin typeface="Times New Roman" panose="02020603050405020304" pitchFamily="18" charset="0"/>
              </a:rPr>
              <a:t>،</a:t>
            </a:r>
            <a:r>
              <a:rPr lang="ar-AE" sz="3600" b="1" dirty="0">
                <a:latin typeface="Times New Roman" panose="02020603050405020304" pitchFamily="18" charset="0"/>
              </a:rPr>
              <a:t> وكنت أعلم كل حين في المجامع وفي الهيكل حيث </a:t>
            </a:r>
            <a:r>
              <a:rPr lang="ar-BH" sz="3600" b="1" dirty="0">
                <a:latin typeface="Times New Roman" panose="02020603050405020304" pitchFamily="18" charset="0"/>
              </a:rPr>
              <a:t>ي</a:t>
            </a:r>
            <a:r>
              <a:rPr lang="ar-AE" sz="3600" b="1" dirty="0" err="1">
                <a:latin typeface="Times New Roman" panose="02020603050405020304" pitchFamily="18" charset="0"/>
              </a:rPr>
              <a:t>جتمع</a:t>
            </a:r>
            <a:r>
              <a:rPr lang="ar-AE" sz="3600" b="1" dirty="0">
                <a:latin typeface="Times New Roman" panose="02020603050405020304" pitchFamily="18" charset="0"/>
              </a:rPr>
              <a:t> كل </a:t>
            </a:r>
            <a:r>
              <a:rPr lang="ar-AE" sz="3600" b="1" dirty="0" err="1">
                <a:latin typeface="Times New Roman" panose="02020603050405020304" pitchFamily="18" charset="0"/>
              </a:rPr>
              <a:t>اليهود،</a:t>
            </a:r>
            <a:r>
              <a:rPr lang="ar-AE"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183999079"/>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je n'ai rien dit en secret. Pourquoi m'interroges-tu? Demande à ceux qui ont entendu ce que je leur ai enseigné; eux, ils savent ce que j'ai dit.» A ces mots, l'un des gardes, qui se tenait là, donna une gifle à Jésus en disant: «C'est ainsi que tu réponds au grand prêtre?» Jésus lui répondit: «Si j'ai mal parlé, témoigne de ce qui est mal; mais si j'ai bien parlé, pourquoi me frappes-tu?» Anne l'envoya alors, toujours lié, au grand prêtre, Caïphe.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ولم أقل </a:t>
            </a:r>
            <a:r>
              <a:rPr lang="ar-SA" sz="3600" b="1" dirty="0">
                <a:latin typeface="Times New Roman" panose="02020603050405020304" pitchFamily="18" charset="0"/>
              </a:rPr>
              <a:t>كلمة في الخفاء. لماذا تسألني</a:t>
            </a:r>
            <a:r>
              <a:rPr lang="ar-BH" sz="3600" b="1" dirty="0" err="1">
                <a:latin typeface="Times New Roman" panose="02020603050405020304" pitchFamily="18" charset="0"/>
              </a:rPr>
              <a:t>؟</a:t>
            </a:r>
            <a:r>
              <a:rPr lang="ar-SA" sz="3600" b="1" dirty="0">
                <a:latin typeface="Times New Roman" panose="02020603050405020304" pitchFamily="18" charset="0"/>
              </a:rPr>
              <a:t> سل الذين سمعوا ما قلت لهم. </a:t>
            </a:r>
            <a:r>
              <a:rPr lang="ar-SA" sz="3600" b="1" dirty="0" err="1">
                <a:latin typeface="Times New Roman" panose="02020603050405020304" pitchFamily="18" charset="0"/>
              </a:rPr>
              <a:t>هوذا</a:t>
            </a:r>
            <a:r>
              <a:rPr lang="ar-SA" sz="3600" b="1" dirty="0">
                <a:latin typeface="Times New Roman" panose="02020603050405020304" pitchFamily="18" charset="0"/>
              </a:rPr>
              <a:t> هؤلاء يعرفون ماذا قلت أنا. ولما قال يسوع هذا لطم يسوع واحد من الخدام الواقفين</a:t>
            </a:r>
            <a:r>
              <a:rPr lang="ar-BH" sz="3600" b="1" dirty="0">
                <a:latin typeface="Times New Roman" panose="02020603050405020304" pitchFamily="18" charset="0"/>
              </a:rPr>
              <a:t> قائلاً: أهكذا تجاوب رئيس الكهنة؟</a:t>
            </a:r>
            <a:r>
              <a:rPr lang="ar-SA" sz="3600" b="1" dirty="0">
                <a:latin typeface="Times New Roman" panose="02020603050405020304" pitchFamily="18" charset="0"/>
              </a:rPr>
              <a:t> فأجاب يسوع وقال له: إن كنت قد تكلمت ردياً </a:t>
            </a:r>
            <a:r>
              <a:rPr lang="ar-SA" sz="3600" b="1" dirty="0" err="1">
                <a:latin typeface="Times New Roman" panose="02020603050405020304" pitchFamily="18" charset="0"/>
              </a:rPr>
              <a:t>فإشهد</a:t>
            </a:r>
            <a:r>
              <a:rPr lang="ar-SA" sz="3600" b="1" dirty="0">
                <a:latin typeface="Times New Roman" panose="02020603050405020304" pitchFamily="18" charset="0"/>
              </a:rPr>
              <a:t> بالردى، وإن حسناً فلماذا </a:t>
            </a:r>
            <a:r>
              <a:rPr lang="ar-SA" sz="3600" b="1" dirty="0" err="1">
                <a:latin typeface="Times New Roman" panose="02020603050405020304" pitchFamily="18" charset="0"/>
              </a:rPr>
              <a:t>تضربني؟</a:t>
            </a:r>
            <a:r>
              <a:rPr lang="ar-SA" sz="3600" b="1" dirty="0">
                <a:latin typeface="Times New Roman" panose="02020603050405020304" pitchFamily="18" charset="0"/>
              </a:rPr>
              <a:t> حينئذ أرسله حنان موثقا إلى </a:t>
            </a:r>
            <a:r>
              <a:rPr lang="ar-SA" sz="3600" b="1" dirty="0" err="1">
                <a:latin typeface="Times New Roman" panose="02020603050405020304" pitchFamily="18" charset="0"/>
              </a:rPr>
              <a:t>قيافا</a:t>
            </a:r>
            <a:r>
              <a:rPr lang="ar-SA" sz="3600" b="1" dirty="0">
                <a:latin typeface="Times New Roman" panose="02020603050405020304" pitchFamily="18" charset="0"/>
              </a:rPr>
              <a:t> رئيس الكهنة</a:t>
            </a:r>
            <a:r>
              <a:rPr lang="ar-BH" sz="3600" b="1" dirty="0" err="1">
                <a:latin typeface="Times New Roman" panose="02020603050405020304" pitchFamily="18" charset="0"/>
              </a:rPr>
              <a:t>.</a:t>
            </a:r>
            <a:r>
              <a:rPr lang="ar-SA" sz="3600" b="1" dirty="0">
                <a:latin typeface="Times New Roman" panose="02020603050405020304" pitchFamily="18" charset="0"/>
              </a:rPr>
              <a:t> </a:t>
            </a: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92488"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84232" y="53414"/>
            <a:ext cx="381642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1533994497"/>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Or Simon-Pierre se tenait là et se chauffait. Ils lui dirent: «N'es-tu pas, toi aussi, de ses disciples?» Lui le nia et dit: «Je n'en suis pas.» Un des serviteurs du grand prêtre, un parent de celui à qui Pierre avait tranché l'oreille, dit: «Ne t'ai-je pas vu dans le jardin avec lui?» De nouveau Pierre nia, et aussitôt un coq chanta.</a:t>
            </a:r>
            <a:endParaRPr lang="ar-EG" sz="2800" b="1" dirty="0"/>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وكان </a:t>
            </a:r>
            <a:r>
              <a:rPr lang="ar-SA" sz="3600" b="1" dirty="0" err="1">
                <a:latin typeface="Times New Roman" panose="02020603050405020304" pitchFamily="18" charset="0"/>
              </a:rPr>
              <a:t>سمعان</a:t>
            </a:r>
            <a:r>
              <a:rPr lang="ar-SA" sz="3600" b="1" dirty="0">
                <a:latin typeface="Times New Roman" panose="02020603050405020304" pitchFamily="18" charset="0"/>
              </a:rPr>
              <a:t> بطرس واقفا</a:t>
            </a:r>
            <a:r>
              <a:rPr lang="ar-BH" sz="3600" b="1" dirty="0">
                <a:latin typeface="Times New Roman" panose="02020603050405020304" pitchFamily="18" charset="0"/>
              </a:rPr>
              <a:t>ً</a:t>
            </a:r>
            <a:r>
              <a:rPr lang="ar-SA" sz="3600" b="1" dirty="0">
                <a:latin typeface="Times New Roman" panose="02020603050405020304" pitchFamily="18" charset="0"/>
              </a:rPr>
              <a:t> </a:t>
            </a:r>
            <a:r>
              <a:rPr lang="ar-AE" sz="3600" b="1" dirty="0">
                <a:latin typeface="Times New Roman" panose="02020603050405020304" pitchFamily="18" charset="0"/>
              </a:rPr>
              <a:t>يصطلى، فقالوا له: ألست أنت أيضاً من </a:t>
            </a:r>
            <a:r>
              <a:rPr lang="ar-AE" sz="3600" b="1" dirty="0" err="1">
                <a:latin typeface="Times New Roman" panose="02020603050405020304" pitchFamily="18" charset="0"/>
              </a:rPr>
              <a:t>تلاميذه؟</a:t>
            </a:r>
            <a:r>
              <a:rPr lang="ar-AE" sz="3600" b="1" dirty="0">
                <a:latin typeface="Times New Roman" panose="02020603050405020304" pitchFamily="18" charset="0"/>
              </a:rPr>
              <a:t> أما هو فأنكر وقال: لا. فقال له واحد من عبيد رئيس الكهنة، وهو نسيب الذي قطع بطرس أذنه: أما رأيتك معه في </a:t>
            </a:r>
            <a:r>
              <a:rPr lang="ar-AE" sz="3600" b="1" dirty="0" err="1">
                <a:latin typeface="Times New Roman" panose="02020603050405020304" pitchFamily="18" charset="0"/>
              </a:rPr>
              <a:t>البستان؟</a:t>
            </a:r>
            <a:r>
              <a:rPr lang="ar-AE" sz="3600" b="1" dirty="0">
                <a:latin typeface="Times New Roman" panose="02020603050405020304" pitchFamily="18" charset="0"/>
              </a:rPr>
              <a:t> فأنكر بطرس أيضاً، وللوقت صاح الديك.</a:t>
            </a:r>
            <a:endParaRPr lang="ar-EG"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7968208" y="53414"/>
            <a:ext cx="4032448"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2577816791"/>
      </p:ext>
    </p:extLst>
  </p:cSld>
  <p:clrMapOvr>
    <a:masterClrMapping/>
  </p:clrMapOvr>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Tree>
    <p:extLst>
      <p:ext uri="{BB962C8B-B14F-4D97-AF65-F5344CB8AC3E}">
        <p14:creationId xmlns:p14="http://schemas.microsoft.com/office/powerpoint/2010/main" val="3120897533"/>
      </p:ext>
    </p:extLst>
  </p:cSld>
  <p:clrMapOvr>
    <a:masterClrMapping/>
  </p:clrMapOvr>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886997156"/>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
        <p:nvSpPr>
          <p:cNvPr id="8" name="Rectangle 7">
            <a:hlinkClick r:id="rId3" action="ppaction://hlinksldjump"/>
            <a:extLst>
              <a:ext uri="{FF2B5EF4-FFF2-40B4-BE49-F238E27FC236}">
                <a16:creationId xmlns:a16="http://schemas.microsoft.com/office/drawing/2014/main" id="{C81ADD9E-824E-485F-B216-D787B8ED41E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Retour 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1ère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897687623"/>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Ecoutez David, le roi de Jérusalem, réprimander ses habitants en disant: «Pourquoi ces nations qui remuent, ces peuples qui murmurent en vain? Des rois de la terre s'insurgent, des princes conspirent contre le Seigneur et contre son Messie.» David a su par l'Esprit Saint ce qui se passera à Jérusalem. Une assemblée vaine se tenait dans la maison de son grand prêtre. Ils recherchaient un faux témoignage contre Jésus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err="1">
                <a:latin typeface="Times New Roman" panose="02020603050405020304" pitchFamily="18" charset="0"/>
              </a:rPr>
              <a:t>إسمعوا</a:t>
            </a:r>
            <a:r>
              <a:rPr lang="ar-SA" sz="3600" b="1" dirty="0">
                <a:latin typeface="Times New Roman" panose="02020603050405020304" pitchFamily="18" charset="0"/>
              </a:rPr>
              <a:t> داود ملك أورشليم يبكت رجالها والسكان فيها قائلا: لماذا الأمم رفعوا أصواتهم والشعوب تكلموا بالأباطيل؟ قامت ملوك الأرض ورؤساؤه</a:t>
            </a:r>
            <a:r>
              <a:rPr lang="ar-EG" sz="3600" b="1" dirty="0">
                <a:latin typeface="Times New Roman" panose="02020603050405020304" pitchFamily="18" charset="0"/>
              </a:rPr>
              <a:t>ا</a:t>
            </a:r>
            <a:r>
              <a:rPr lang="ar-SA" sz="3600" b="1" dirty="0">
                <a:latin typeface="Times New Roman" panose="02020603050405020304" pitchFamily="18" charset="0"/>
              </a:rPr>
              <a:t> واجتمعوا معاً، هؤلاء اجتمعوا على الرب وعلى مسيحه مخلص العالم. علم داود بالروح القدس ما سيكون بأورشليم التي هي صارت مجمع باطل في دار رئيس كهنتها، فإنهم كانوا يطلبون شهادة زور على يسوع</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112224" y="53414"/>
            <a:ext cx="3888432"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3942657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Jean,</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i="1" dirty="0">
                <a:solidFill>
                  <a:srgbClr val="C00000"/>
                </a:solidFill>
                <a:latin typeface="Times New Roman" panose="02020603050405020304" pitchFamily="18" charset="0"/>
              </a:rPr>
              <a:t>يوحنا</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12359870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le condamner à mort. Ils n'en trouvaient pas. Plusieurs déposaient faussement contre Lui et leurs témoignages ne concordaient pas. Deux personnes se levèrent finalement pour porter contre Lui ce témoignage devant l'assemblée: Nous l'avons entendu qui disait: "Je puis détruire ce Sanctuaire et le rebâtir en trois jours." Le grand prêtre lui dit: «Pourquoi ne me réponds-Tu pas? Si Tu es le Fils de Dieu dis la vérité.»  Jésus dit: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ليحكموا عليه بحكم الموت، فشهد عليه رجال كثيرون فلم تتفق شهاداتهم إلا رجلان جاءا أخيرا وشهدا هكذا امام ال</a:t>
            </a:r>
            <a:r>
              <a:rPr lang="ar-BH" sz="3600" b="1" dirty="0">
                <a:latin typeface="Times New Roman" panose="02020603050405020304" pitchFamily="18" charset="0"/>
              </a:rPr>
              <a:t>م</a:t>
            </a:r>
            <a:r>
              <a:rPr lang="ar-SA" sz="3600" b="1" dirty="0">
                <a:latin typeface="Times New Roman" panose="02020603050405020304" pitchFamily="18" charset="0"/>
              </a:rPr>
              <a:t>جمع ب</a:t>
            </a:r>
            <a:r>
              <a:rPr lang="ar-BH" sz="3600" b="1" dirty="0">
                <a:latin typeface="Times New Roman" panose="02020603050405020304" pitchFamily="18" charset="0"/>
              </a:rPr>
              <a:t>أ</a:t>
            </a:r>
            <a:r>
              <a:rPr lang="ar-SA" sz="3600" b="1" dirty="0">
                <a:latin typeface="Times New Roman" panose="02020603050405020304" pitchFamily="18" charset="0"/>
              </a:rPr>
              <a:t>نه </a:t>
            </a:r>
            <a:r>
              <a:rPr lang="ar-SA" sz="3600" b="1" dirty="0" err="1">
                <a:latin typeface="Times New Roman" panose="02020603050405020304" pitchFamily="18" charset="0"/>
              </a:rPr>
              <a:t>قال:</a:t>
            </a:r>
            <a:r>
              <a:rPr lang="ar-SA" sz="3600" b="1" dirty="0">
                <a:latin typeface="Times New Roman" panose="02020603050405020304" pitchFamily="18" charset="0"/>
              </a:rPr>
              <a:t> </a:t>
            </a:r>
            <a:r>
              <a:rPr lang="ar-BH" sz="3600" b="1" dirty="0">
                <a:latin typeface="Times New Roman" panose="02020603050405020304" pitchFamily="18" charset="0"/>
              </a:rPr>
              <a:t>إ</a:t>
            </a:r>
            <a:r>
              <a:rPr lang="ar-SA" sz="3600" b="1" dirty="0">
                <a:latin typeface="Times New Roman" panose="02020603050405020304" pitchFamily="18" charset="0"/>
              </a:rPr>
              <a:t>نقضوا هذا الهيكل وانا أقيمه في ثلاثة أيام. قال رئيس الكهنة: لم لا تجيبني؟ إن كنت أنت </a:t>
            </a:r>
            <a:r>
              <a:rPr lang="ar-SA" sz="3600" b="1" dirty="0" err="1">
                <a:latin typeface="Times New Roman" panose="02020603050405020304" pitchFamily="18" charset="0"/>
              </a:rPr>
              <a:t>إبن</a:t>
            </a:r>
            <a:r>
              <a:rPr lang="ar-SA" sz="3600" b="1" dirty="0">
                <a:latin typeface="Times New Roman" panose="02020603050405020304" pitchFamily="18" charset="0"/>
              </a:rPr>
              <a:t> الله فقل </a:t>
            </a:r>
            <a:r>
              <a:rPr lang="ar-SA" sz="3600" b="1" dirty="0" err="1">
                <a:latin typeface="Times New Roman" panose="02020603050405020304" pitchFamily="18" charset="0"/>
              </a:rPr>
              <a:t>الحق.</a:t>
            </a:r>
            <a:r>
              <a:rPr lang="ar-SA" sz="3600" b="1" dirty="0">
                <a:latin typeface="Times New Roman" panose="02020603050405020304" pitchFamily="18" charset="0"/>
              </a:rPr>
              <a:t> </a:t>
            </a:r>
            <a:r>
              <a:rPr lang="ar-EG" sz="3600" b="1" dirty="0">
                <a:latin typeface="Times New Roman" panose="02020603050405020304" pitchFamily="18" charset="0"/>
              </a:rPr>
              <a:t>فقال يسوع:</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2803265365"/>
      </p:ext>
    </p:extLst>
  </p:cSld>
  <p:clrMapOvr>
    <a:masterClrMapping/>
  </p:clrMapOvr>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toi qui as dit: Je suis Fils de Dieu.» Le grand prêtre déchira ses vêtements en disant: «Nous n'avons pas besoin de témoignage. Il a blasphémé. Et nous avons entendu son blasphème.» Pierre était là et se réchauffait. Quelqu'un lui dit: «Tu es disciple de ce galiléen.» Il répondit: «Non.» Un autre lui dit: «Toi aussi tu es galiléen.» Il répondit: «Ce n'est pas moi.» Un troisième lui dit: «Je t'ai vu avec lui dans le jardin.» Il dit en jurant avec force imprécations: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أنت الذي قلت إني أنا </a:t>
            </a:r>
            <a:r>
              <a:rPr lang="ar-SA" sz="3600" b="1" dirty="0" err="1">
                <a:latin typeface="Times New Roman" panose="02020603050405020304" pitchFamily="18" charset="0"/>
              </a:rPr>
              <a:t>إبن</a:t>
            </a:r>
            <a:r>
              <a:rPr lang="ar-SA" sz="3600" b="1" dirty="0">
                <a:latin typeface="Times New Roman" panose="02020603050405020304" pitchFamily="18" charset="0"/>
              </a:rPr>
              <a:t> الله</a:t>
            </a:r>
            <a:r>
              <a:rPr lang="ar-EG" sz="3600" b="1" dirty="0" err="1">
                <a:latin typeface="Times New Roman" panose="02020603050405020304" pitchFamily="18" charset="0"/>
              </a:rPr>
              <a:t>.</a:t>
            </a:r>
            <a:r>
              <a:rPr lang="ar-SA" sz="3600" b="1" dirty="0">
                <a:latin typeface="Times New Roman" panose="02020603050405020304" pitchFamily="18" charset="0"/>
              </a:rPr>
              <a:t> فشق رئيس الكهنة ثيابه</a:t>
            </a:r>
            <a:r>
              <a:rPr lang="ar-BH" sz="3600" b="1" dirty="0">
                <a:latin typeface="Times New Roman" panose="02020603050405020304" pitchFamily="18" charset="0"/>
              </a:rPr>
              <a:t> وقال</a:t>
            </a:r>
            <a:r>
              <a:rPr lang="ar-SA" sz="3600" b="1" dirty="0">
                <a:latin typeface="Times New Roman" panose="02020603050405020304" pitchFamily="18" charset="0"/>
              </a:rPr>
              <a:t>: لسنا نحتاج إلى شهادة، قد جدف، وتجديفه سمعنا</a:t>
            </a:r>
            <a:r>
              <a:rPr lang="ar-BH" sz="3600" b="1" dirty="0">
                <a:latin typeface="Times New Roman" panose="02020603050405020304" pitchFamily="18" charset="0"/>
              </a:rPr>
              <a:t>ه.</a:t>
            </a:r>
            <a:r>
              <a:rPr lang="ar-SA" sz="3600" b="1" dirty="0">
                <a:latin typeface="Times New Roman" panose="02020603050405020304" pitchFamily="18" charset="0"/>
              </a:rPr>
              <a:t> وفي هذا كله كان سمعان بطرس واقفا يصطلى، فقال له واحد: انت تلميذ</a:t>
            </a:r>
            <a:r>
              <a:rPr lang="ar-BH" sz="3600" b="1" dirty="0">
                <a:latin typeface="Times New Roman" panose="02020603050405020304" pitchFamily="18" charset="0"/>
              </a:rPr>
              <a:t> </a:t>
            </a:r>
            <a:r>
              <a:rPr lang="ar-SA" sz="3600" b="1" dirty="0">
                <a:latin typeface="Times New Roman" panose="02020603050405020304" pitchFamily="18" charset="0"/>
              </a:rPr>
              <a:t>هذا الجليلي. فقال: لا. وآخر قال: أنت أيضاً رجل جليلي. فقال: لست انا. وفي ثالث دفعة، قال له آخر: أنا رأيتك معه في البستان. فحرم نفسه وحده قائلا: </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87127892"/>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ne comprends pas ce dont vous parlez.» Alors le coq chanta. Pierre se rendit compte de ce qu'il disait, il sortit à l'extérieur et pleura amèrement.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إني لا أعرف</a:t>
            </a:r>
            <a:r>
              <a:rPr lang="ar-EG" sz="3600" b="1" dirty="0">
                <a:latin typeface="Times New Roman" panose="02020603050405020304" pitchFamily="18" charset="0"/>
              </a:rPr>
              <a:t> معنى</a:t>
            </a:r>
            <a:r>
              <a:rPr lang="ar-SA" sz="3600" b="1" dirty="0">
                <a:latin typeface="Times New Roman" panose="02020603050405020304" pitchFamily="18" charset="0"/>
              </a:rPr>
              <a:t> ما تقولون. وعندما صاح </a:t>
            </a:r>
            <a:r>
              <a:rPr lang="ar-SA" sz="3600" b="1" dirty="0" err="1">
                <a:latin typeface="Times New Roman" panose="02020603050405020304" pitchFamily="18" charset="0"/>
              </a:rPr>
              <a:t>الدي</a:t>
            </a:r>
            <a:r>
              <a:rPr lang="ar-BH" sz="3600" b="1" dirty="0">
                <a:latin typeface="Times New Roman" panose="02020603050405020304" pitchFamily="18" charset="0"/>
              </a:rPr>
              <a:t>ك</a:t>
            </a:r>
            <a:r>
              <a:rPr lang="ar-SA" sz="3600" b="1" dirty="0">
                <a:latin typeface="Times New Roman" panose="02020603050405020304" pitchFamily="18" charset="0"/>
              </a:rPr>
              <a:t> تيقظ بطرس وخرج إلى خارج وبكى بكاء</a:t>
            </a:r>
            <a:r>
              <a:rPr lang="ar-EG" sz="3600" b="1" dirty="0">
                <a:latin typeface="Times New Roman" panose="02020603050405020304" pitchFamily="18" charset="0"/>
              </a:rPr>
              <a:t>ً</a:t>
            </a:r>
            <a:r>
              <a:rPr lang="ar-SA" sz="3600" b="1" dirty="0">
                <a:latin typeface="Times New Roman" panose="02020603050405020304" pitchFamily="18" charset="0"/>
              </a:rPr>
              <a:t> مرا</a:t>
            </a:r>
            <a:r>
              <a:rPr lang="ar-EG" sz="3600" b="1" dirty="0">
                <a:latin typeface="Times New Roman" panose="02020603050405020304" pitchFamily="18" charset="0"/>
              </a:rPr>
              <a:t>ً</a:t>
            </a:r>
            <a:r>
              <a:rPr lang="ar-SA" sz="3600" b="1" dirty="0" err="1">
                <a:latin typeface="Times New Roman" panose="02020603050405020304" pitchFamily="18" charset="0"/>
              </a:rPr>
              <a:t>.</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320480" cy="338554"/>
          </a:xfrm>
          <a:prstGeom prst="rect">
            <a:avLst/>
          </a:prstGeom>
          <a:noFill/>
        </p:spPr>
        <p:txBody>
          <a:bodyPr wrap="square" rtlCol="0">
            <a:spAutoFit/>
          </a:bodyPr>
          <a:lstStyle/>
          <a:p>
            <a:r>
              <a:rPr lang="fr-FR" sz="1600" b="1" i="1" dirty="0">
                <a:solidFill>
                  <a:schemeClr val="bg1"/>
                </a:solidFill>
              </a:rPr>
              <a:t>Onzième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b="1" i="1" dirty="0">
                <a:solidFill>
                  <a:schemeClr val="bg1"/>
                </a:solidFill>
              </a:rPr>
              <a:t>الساعة ال</a:t>
            </a:r>
            <a:r>
              <a:rPr lang="ar-BH" altLang="fr-FR" b="1" i="1" dirty="0">
                <a:solidFill>
                  <a:schemeClr val="bg1"/>
                </a:solidFill>
              </a:rPr>
              <a:t>حادية عشر</a:t>
            </a:r>
            <a:r>
              <a:rPr lang="ar-EG" altLang="fr-FR" b="1" i="1" dirty="0">
                <a:solidFill>
                  <a:schemeClr val="bg1"/>
                </a:solidFill>
              </a:rPr>
              <a:t> من ليلة ال</a:t>
            </a:r>
            <a:r>
              <a:rPr lang="ar-BH" altLang="fr-FR" b="1" i="1" dirty="0">
                <a:solidFill>
                  <a:schemeClr val="bg1"/>
                </a:solidFill>
              </a:rPr>
              <a:t>جمعة  العظيمة</a:t>
            </a:r>
            <a:endParaRPr lang="en-US" altLang="fr-FR" b="1" i="1" dirty="0">
              <a:solidFill>
                <a:schemeClr val="bg1"/>
              </a:solidFill>
            </a:endParaRPr>
          </a:p>
        </p:txBody>
      </p:sp>
    </p:spTree>
    <p:extLst>
      <p:ext uri="{BB962C8B-B14F-4D97-AF65-F5344CB8AC3E}">
        <p14:creationId xmlns:p14="http://schemas.microsoft.com/office/powerpoint/2010/main" val="3610308724"/>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BH"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BH"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Tree>
    <p:extLst>
      <p:ext uri="{BB962C8B-B14F-4D97-AF65-F5344CB8AC3E}">
        <p14:creationId xmlns:p14="http://schemas.microsoft.com/office/powerpoint/2010/main" val="574139358"/>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33241947"/>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2074067850"/>
      </p:ext>
    </p:extLst>
  </p:cSld>
  <p:clrMapOvr>
    <a:masterClrMapping/>
  </p:clrMapOvr>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طلبة المساء</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Litanies du soir</a:t>
            </a:r>
          </a:p>
        </p:txBody>
      </p:sp>
    </p:spTree>
    <p:extLst>
      <p:ext uri="{BB962C8B-B14F-4D97-AF65-F5344CB8AC3E}">
        <p14:creationId xmlns:p14="http://schemas.microsoft.com/office/powerpoint/2010/main" val="3088446187"/>
      </p:ext>
    </p:extLst>
  </p:cSld>
  <p:clrMapOvr>
    <a:masterClrMapping/>
  </p:clrMapOvr>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Nous Te supplions et nous T'implorons, ô Dieu le Père Tout-Puissant, le Fils unique créateur de tout et qui dirige tout et le Saint-Esprit vivifiant ; Trinité Sainte devant qui tout genou fléchit, au ciel et sur la terre. </a:t>
            </a:r>
            <a:r>
              <a:rPr lang="fr-FR"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نسأل ونتضرع إليك أيها السيد الله الأب ضابط الكل والابن الوحيد القدوس، خالق الكل ومدبرهم والروح القدس المحيي الثالوث القدوس الذي تجثو له كل ركبة ما في السماوات وما على الأرض</a:t>
            </a:r>
            <a:endParaRPr lang="fr-FR" sz="4400" b="1" dirty="0">
              <a:latin typeface="Book Antiqua" panose="02040602050305030304" pitchFamily="18" charset="0"/>
            </a:endParaRPr>
          </a:p>
          <a:p>
            <a:pPr algn="just" rtl="1"/>
            <a:r>
              <a:rPr lang="ar-AE" sz="4400" b="1" dirty="0">
                <a:solidFill>
                  <a:srgbClr val="C00000"/>
                </a:solidFill>
                <a:latin typeface="Times New Roman" panose="02020603050405020304" pitchFamily="18" charset="0"/>
              </a:rPr>
              <a:t>نسألك يا رب اسمعنا وارحمنا.</a:t>
            </a:r>
          </a:p>
        </p:txBody>
      </p:sp>
    </p:spTree>
    <p:extLst>
      <p:ext uri="{BB962C8B-B14F-4D97-AF65-F5344CB8AC3E}">
        <p14:creationId xmlns:p14="http://schemas.microsoft.com/office/powerpoint/2010/main" val="3094174662"/>
      </p:ext>
    </p:extLst>
  </p:cSld>
  <p:clrMapOvr>
    <a:masterClrMapping/>
  </p:clrMapOvr>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Pour la paix qui vient d'en haut, l'harmonie de toutes les églises qui sont dans le monde, les monastères, les saints synodes, les peuples et ceux qui les dirigent : ô Dieu sois compatissant envers Ta création et sauve-la de tout mal. </a:t>
            </a:r>
            <a:r>
              <a:rPr lang="fr-FR" b="1" dirty="0">
                <a:solidFill>
                  <a:srgbClr val="C00000"/>
                </a:solidFill>
                <a:latin typeface="Book Antiqua" panose="02040602050305030304" pitchFamily="18" charset="0"/>
                <a:ea typeface="+mj-ea"/>
                <a:cs typeface="+mj-cs"/>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76672"/>
            <a:ext cx="5491732" cy="6001643"/>
          </a:xfrm>
          <a:prstGeom prst="rect">
            <a:avLst/>
          </a:prstGeom>
        </p:spPr>
        <p:txBody>
          <a:bodyPr wrap="square" anchor="ctr" anchorCtr="0">
            <a:spAutoFit/>
          </a:bodyPr>
          <a:lstStyle/>
          <a:p>
            <a:pPr algn="just" rtl="1"/>
            <a:r>
              <a:rPr lang="ar-AE" sz="4800" b="1" dirty="0">
                <a:latin typeface="Book Antiqua" panose="02040602050305030304" pitchFamily="18" charset="0"/>
              </a:rPr>
              <a:t>من أجل السلامة العالية وتآلف سائر البيع التي في العالم والأديرة والمجامع المقدسة والسكان فيها والقيام </a:t>
            </a:r>
            <a:r>
              <a:rPr lang="ar-AE" sz="4800" b="1" dirty="0" err="1">
                <a:latin typeface="Book Antiqua" panose="02040602050305030304" pitchFamily="18" charset="0"/>
              </a:rPr>
              <a:t>باحوالها</a:t>
            </a:r>
            <a:r>
              <a:rPr lang="ar-AE" sz="4800" b="1" dirty="0">
                <a:latin typeface="Book Antiqua" panose="02040602050305030304" pitchFamily="18" charset="0"/>
              </a:rPr>
              <a:t>: يا الله تحنن على خلقيتك ونجها من كل سوء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155225288"/>
      </p:ext>
    </p:extLst>
  </p:cSld>
  <p:clrMapOvr>
    <a:masterClrMapping/>
  </p:clrMapOvr>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dirigé, par Ton pouvoir, la vie de l'homme dès avant sa création. Tu as construit pour lui, par Ta sagesse, tout ce qui existe. Tu as orné le ciel par les étoiles et la terre par les plantes, les arbres, les vignes, les vallées, l'herbe et les fleurs. Maintenant ô notre Roi, accepte les demandes de tes serviteurs qui sont debout entre Tes bras et qui disent : </a:t>
            </a:r>
            <a:r>
              <a:rPr lang="fr-FR" sz="2800" b="1" dirty="0">
                <a:solidFill>
                  <a:srgbClr val="C00000"/>
                </a:solidFill>
                <a:latin typeface="Book Antiqua" panose="02040602050305030304" pitchFamily="18" charset="0"/>
                <a:ea typeface="+mj-ea"/>
                <a:cs typeface="+mj-cs"/>
              </a:rPr>
              <a:t>nous T'implorons Seigneur, écoute-nous et aie pitié de nous. </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64704"/>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من بقدرته دبر حياة الإنسان قبل خلقته وصنع له الموجودات بحكمته وزين السماء بالنجوم والأرض بالنباتات والأشجار والكروم والأودية، انت الآن يا ملكنا اقبل طلبات عبيدك الواقفين بين يديك القائلين</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6772611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13 : 33 à 14 : 25</a:t>
            </a:r>
          </a:p>
          <a:p>
            <a:pPr marL="0" indent="0" algn="just">
              <a:buNone/>
            </a:pPr>
            <a:r>
              <a:rPr lang="fr-FR" sz="2800" b="1" dirty="0"/>
              <a:t>Petits enfants, c'est pour peu de temps que je suis encore avec vous. Vous me chercherez, et comme je l'ai dit aux Juifs: où je vais, vous ne pouvez venir, à vous aussi je le dis à présent. Je vous donne un commandement nouveau: vous aimer les uns les autres; comme je vous ai aimés, aimez-vous les uns les autres. A ceci tous reconnaîtront que vous êtes mes disciples: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يوحنا ١٣: ٣٣ - ١٤: </a:t>
            </a:r>
            <a:r>
              <a:rPr lang="ar-SA" sz="3600" b="1" i="1" dirty="0" err="1">
                <a:solidFill>
                  <a:srgbClr val="C00000"/>
                </a:solidFill>
                <a:latin typeface="Times New Roman" panose="02020603050405020304" pitchFamily="18" charset="0"/>
              </a:rPr>
              <a:t>١ –</a:t>
            </a:r>
            <a:r>
              <a:rPr lang="ar-EG"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٢٥</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يا أولادي أنا معكم زماناً يسيراً وستطلب</a:t>
            </a:r>
            <a:r>
              <a:rPr lang="ar-EG" sz="3600" b="1" dirty="0">
                <a:latin typeface="Times New Roman" panose="02020603050405020304" pitchFamily="18" charset="0"/>
              </a:rPr>
              <a:t>و</a:t>
            </a:r>
            <a:r>
              <a:rPr lang="ar-SA" sz="3600" b="1" dirty="0">
                <a:latin typeface="Times New Roman" panose="02020603050405020304" pitchFamily="18" charset="0"/>
              </a:rPr>
              <a:t>نني، وكما قلت لليهود أن الموضع الذي أذهب أنا إليه لا تقدرون أنتم أن تأتوا، أقول لكم أنتم الآن أيضاً وصية جديدة أعطيكم، أن يحب بعضكم بعضاً كما أحببتكم أنا، تحبون أنتم أيضاً بعضكم بعضا، وبهذا يعرف الجميع أنكم تلاميذى</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544365150"/>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Dieu grand et saint qui a créé l'homme à Son image et à Sa ressemblance et lui a accordé une âme vivante et intelligente dotée de la parole. Aie pitié, Seigneur, de Ta création et sois miséricordieux avec elle. Fais descendre vers nous ta pitié du haut de Ta sainte demeure.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يا الله العظيم القدوس الذي خلق الإنسان على صورته ومثاله وجعل فيه نفساً حية عاقلة ناطقة. ارحم </a:t>
            </a:r>
            <a:r>
              <a:rPr lang="ar-AE" sz="4200" b="1" dirty="0" err="1">
                <a:latin typeface="Book Antiqua" panose="02040602050305030304" pitchFamily="18" charset="0"/>
              </a:rPr>
              <a:t>يارب</a:t>
            </a:r>
            <a:r>
              <a:rPr lang="ar-AE" sz="4200" b="1" dirty="0">
                <a:latin typeface="Book Antiqua" panose="02040602050305030304" pitchFamily="18" charset="0"/>
              </a:rPr>
              <a:t> جبلتك التي خلقتها وتحنن عليها وأرسل علينا رحمتك من علو قدسك ومسكنك المستعد</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182516613"/>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Toi qui as sauvé Ton serviteur Noé le juste et l'a secouru du déluge avec ses enfants et leurs épouses ainsi que les animaux purs et impurs pour le renouveau de la terre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يا من خلصت عبدك نوح البار ونجيته من الطوفان هو وبنوه ونساءهم وأيضاً الحيوانات الطاهرة وغير الطاهرة لأجل تجديد الأرض مرة أخرى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987355087"/>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crées et nourris tout, sauve Ton peuple du déluge de ce monde éphémère. Eloigne d'eux toute abomination. Accorde aussi aux animaux et aux oiseaux leur nourriture car c'est Toi qui donnes aux animaux leur subsistance et aux jeunes corbeaux leur nourriture.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أيها الباري رازق الكل نج شعبك من طوفان بحر العالم الزائل وارفع عنهم كل مكروه وكل الحيوانات أيضاً وسائر الطيور أعطها قوتها لأنك تعطي للبهائم رزقاً ولفراخ الغربان قوتاً</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33666118"/>
      </p:ext>
    </p:extLst>
  </p:cSld>
  <p:clrMapOvr>
    <a:masterClrMapping/>
  </p:clrMapOvr>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as été l'invité de Ton serviteur le patriarche Abraham, Tu T'es assis à sa table et Tu as béni sa descendance. Maintenant notre Roi, reçois l'imploration de Tes serviteurs et de Tes prêtres qui sont debout entre Tes mains. Sois miséricordieux envers le monde. Sauve Ton peuple de toute rudesse. Sois parmi eux et marche au milieu d'eux.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ضيف عند عبده إبراهيم رئيس الآباء واتكأ على مائدته وبارك في زرعه، أنت الآن يا ملكنا اقبل طلبة عبيدك وكهنتك الواقفين بين يديك </a:t>
            </a:r>
            <a:r>
              <a:rPr lang="ar-AE" sz="4400" b="1" dirty="0" err="1">
                <a:latin typeface="Book Antiqua" panose="02040602050305030304" pitchFamily="18" charset="0"/>
              </a:rPr>
              <a:t>وتراءف</a:t>
            </a:r>
            <a:r>
              <a:rPr lang="ar-AE" sz="4400" b="1" dirty="0">
                <a:latin typeface="Book Antiqua" panose="02040602050305030304" pitchFamily="18" charset="0"/>
              </a:rPr>
              <a:t> على العالم وخلص شعبك من كل شدة وحل فيهم وسر بينهم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648199985"/>
      </p:ext>
    </p:extLst>
  </p:cSld>
  <p:clrMapOvr>
    <a:masterClrMapping/>
  </p:clrMapOvr>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Nous T'implorons, Seigneur, de nous protéger de tout mal. Sois clément avec Ta créature et tout Ton peuple. Car les yeux de tous sont fixés sur Toi et c'est Toi qui les nourris en temps convenable, Toi qui nourris toute chair. Tu es le secours de ceux qui n'ont pas d'autre secours, l’Espérance de ceux qui n'ont pas d'espérance.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0"/>
            <a:ext cx="5367643" cy="5262979"/>
          </a:xfrm>
          <a:prstGeom prst="rect">
            <a:avLst/>
          </a:prstGeom>
        </p:spPr>
        <p:txBody>
          <a:bodyPr wrap="square" anchor="ctr" anchorCtr="0">
            <a:spAutoFit/>
          </a:bodyPr>
          <a:lstStyle/>
          <a:p>
            <a:pPr algn="just" rtl="1"/>
            <a:r>
              <a:rPr lang="ar-AE" sz="4200" b="1" dirty="0">
                <a:latin typeface="Book Antiqua" panose="02040602050305030304" pitchFamily="18" charset="0"/>
              </a:rPr>
              <a:t>نطلب إليك </a:t>
            </a:r>
            <a:r>
              <a:rPr lang="ar-AE" sz="4200" b="1" dirty="0" err="1">
                <a:latin typeface="Book Antiqua" panose="02040602050305030304" pitchFamily="18" charset="0"/>
              </a:rPr>
              <a:t>يارب</a:t>
            </a:r>
            <a:r>
              <a:rPr lang="ar-AE" sz="4200" b="1" dirty="0">
                <a:latin typeface="Book Antiqua" panose="02040602050305030304" pitchFamily="18" charset="0"/>
              </a:rPr>
              <a:t> لكي تحرسنا من جميع الشرور </a:t>
            </a:r>
            <a:r>
              <a:rPr lang="ar-AE" sz="4200" b="1" dirty="0" err="1">
                <a:latin typeface="Book Antiqua" panose="02040602050305030304" pitchFamily="18" charset="0"/>
              </a:rPr>
              <a:t>وتراءف</a:t>
            </a:r>
            <a:r>
              <a:rPr lang="ar-AE" sz="4200" b="1" dirty="0">
                <a:latin typeface="Book Antiqua" panose="02040602050305030304" pitchFamily="18" charset="0"/>
              </a:rPr>
              <a:t> على خليقتك وجميع شعبك لأن أعين الكل تترجاك وأعطهم طعامهم في حينه يا مغذى كل ذي جسد يا عون من لاعون له يا رجاء من لا رجاء له</a:t>
            </a:r>
            <a:r>
              <a:rPr lang="fr-FR" sz="4200" b="1" dirty="0">
                <a:latin typeface="Book Antiqua" panose="02040602050305030304" pitchFamily="18" charset="0"/>
              </a:rPr>
              <a:t> </a:t>
            </a:r>
            <a:r>
              <a:rPr lang="ar-AE" sz="42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18441768"/>
      </p:ext>
    </p:extLst>
  </p:cSld>
  <p:clrMapOvr>
    <a:masterClrMapping/>
  </p:clrMapOvr>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100" b="1" dirty="0">
                <a:latin typeface="Book Antiqua" panose="02040602050305030304" pitchFamily="18" charset="0"/>
              </a:rPr>
              <a:t>Toi qui regardes les humbles avec intérêt et sans distraction, Tu as sauvé Joseph de la femme de maître. Tu en as fait un prince de l'Egypte et de ce qui la concerne. Tu l'as aidé à vaincre les jours difficiles. Ses frères et son père Jacob sont venus à lui et se sont prosternés devant lui. Il leur a donné du froment pour la nourriture de leurs enfants et de leurs animaux. Nous tous, nous inclinons nos têtes et nous nous prosternons devant Toi et nous Te rendons grâce, Toi notre Créateur qui pourvois à notre subsistance, en cette circonstance, en chaque circonstance et pour toutes les circonstances. Sauve-nous ô notre Dieu de tout mal. </a:t>
            </a:r>
            <a:r>
              <a:rPr lang="fr-FR" sz="21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00271" y="747708"/>
            <a:ext cx="5445463" cy="5509200"/>
          </a:xfrm>
          <a:prstGeom prst="rect">
            <a:avLst/>
          </a:prstGeom>
        </p:spPr>
        <p:txBody>
          <a:bodyPr wrap="square" anchor="ctr" anchorCtr="0">
            <a:spAutoFit/>
          </a:bodyPr>
          <a:lstStyle/>
          <a:p>
            <a:pPr algn="just" rtl="1"/>
            <a:r>
              <a:rPr lang="ar-AE" sz="3200" b="1" dirty="0">
                <a:latin typeface="Book Antiqua" panose="02040602050305030304" pitchFamily="18" charset="0"/>
              </a:rPr>
              <a:t>أيها الناظر إلى المتواضعين بعين عنايتك التي لا تغفل وخلصت يوسف من </a:t>
            </a:r>
            <a:r>
              <a:rPr lang="ar-AE" sz="3200" b="1" dirty="0" err="1">
                <a:latin typeface="Book Antiqua" panose="02040602050305030304" pitchFamily="18" charset="0"/>
              </a:rPr>
              <a:t>إمرأة</a:t>
            </a:r>
            <a:r>
              <a:rPr lang="ar-AE" sz="3200" b="1" dirty="0">
                <a:latin typeface="Book Antiqua" panose="02040602050305030304" pitchFamily="18" charset="0"/>
              </a:rPr>
              <a:t> سيده وجعلته ملكاً على مصر وأحوالها وأجزت عليه أيام الشدة. فأتي إليه أخوته وأبوه يعقوب وسجدوا بين يديه وأخذوا منه حنطة لقوت بنيهم ومواشيهم. نحن الجميع أيضاً نخضع لك برؤوسنا ونسجد ما بين يديك ونشكرك يا خالقنا ورازقنا على هذا الحال وفي كل حال ومن أجل سائر الأحوال ونجنا يا الله من كل شدة</a:t>
            </a:r>
            <a:r>
              <a:rPr lang="fr-FR" sz="3200" b="1" dirty="0">
                <a:latin typeface="Book Antiqua" panose="02040602050305030304" pitchFamily="18" charset="0"/>
              </a:rPr>
              <a:t> </a:t>
            </a:r>
            <a:r>
              <a:rPr lang="ar-AE" sz="3200" b="1" dirty="0">
                <a:solidFill>
                  <a:srgbClr val="C00000"/>
                </a:solidFill>
                <a:latin typeface="Times New Roman" panose="02020603050405020304" pitchFamily="18" charset="0"/>
              </a:rPr>
              <a:t>نسألك يا رب اسمعنا وارحمنا.</a:t>
            </a:r>
            <a:endParaRPr lang="ar-AE" sz="3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880414723"/>
      </p:ext>
    </p:extLst>
  </p:cSld>
  <p:clrMapOvr>
    <a:masterClrMapping/>
  </p:clrMapOvr>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Dieu, le Verbe du Père, Toi qui agis dans la Loi, dans les prophètes et dans l'ancienne alliance et qui les as accomplis. Sauve Ton peuple de toute difficulté. Dirige leur vie selon Ta sainte volonté. Eloigne de nous toute famine et tout malheur.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9"/>
            <a:ext cx="5367643" cy="6001643"/>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الإله كلمة الأب الفاعل في الناموس والأنبياء والعهد القديم ومكملهم خلص شعبك من كل ضيقة ودبر حياتهم حسب إرادتك الصالحة وأرفع عنا كل قحط وبلية</a:t>
            </a:r>
            <a:r>
              <a:rPr lang="fr-FR" sz="4800" b="1" dirty="0">
                <a:latin typeface="Book Antiqua" panose="02040602050305030304" pitchFamily="18" charset="0"/>
              </a:rPr>
              <a:t>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971672391"/>
      </p:ext>
    </p:extLst>
  </p:cSld>
  <p:clrMapOvr>
    <a:masterClrMapping/>
  </p:clrMapOvr>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entretenu le peuple d'Israël 40 années dans le désert du Sinaï alors qu'il n'avait ni maison ni entrepôt. Maintenant aussi, Maître, protège Ton peuple et entretiens-le. Bénis leurs maisons et leurs entrepôts par Tes bénédictions célestes. </a:t>
            </a:r>
            <a:r>
              <a:rPr lang="fr-FR" sz="30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يا من عال الشعب الإسرائيلي أربعين سنة في طور سيناء ولم يكن لهم بيوت ولا مخازن أنت الآن يا سيدي </a:t>
            </a:r>
            <a:r>
              <a:rPr lang="ar-AE" sz="4400" b="1" dirty="0" err="1">
                <a:latin typeface="Book Antiqua" panose="02040602050305030304" pitchFamily="18" charset="0"/>
              </a:rPr>
              <a:t>إحفظ</a:t>
            </a:r>
            <a:r>
              <a:rPr lang="ar-AE" sz="4400" b="1" dirty="0">
                <a:latin typeface="Book Antiqua" panose="02040602050305030304" pitchFamily="18" charset="0"/>
              </a:rPr>
              <a:t> شعبك وعلهم وبارك في منازلهم ومخازنهم بالبركات </a:t>
            </a:r>
            <a:r>
              <a:rPr lang="ar-AE" sz="4400" b="1" dirty="0" err="1">
                <a:latin typeface="Book Antiqua" panose="02040602050305030304" pitchFamily="18" charset="0"/>
              </a:rPr>
              <a:t>السمائية</a:t>
            </a:r>
            <a:r>
              <a:rPr lang="ar-AE"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36489039"/>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Toi qui as écouté l'imploration d'Élie le </a:t>
            </a:r>
            <a:r>
              <a:rPr lang="fr-FR" sz="3000" b="1" dirty="0" err="1">
                <a:latin typeface="Book Antiqua" panose="02040602050305030304" pitchFamily="18" charset="0"/>
              </a:rPr>
              <a:t>Thisbite</a:t>
            </a:r>
            <a:r>
              <a:rPr lang="fr-FR" sz="3000" b="1" dirty="0">
                <a:latin typeface="Book Antiqua" panose="02040602050305030304" pitchFamily="18" charset="0"/>
              </a:rPr>
              <a:t> alors il plut et la terre se mit à germer. Tu as béni la cruche de farine et la jarre d'huile dans la maison de la veuve. Reçois l'imploration de Ton peuple par les prières de Tes saints et de Tes prophètes. </a:t>
            </a:r>
            <a:r>
              <a:rPr lang="fr-FR" sz="30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09155"/>
            <a:ext cx="5367643" cy="6186309"/>
          </a:xfrm>
          <a:prstGeom prst="rect">
            <a:avLst/>
          </a:prstGeom>
        </p:spPr>
        <p:txBody>
          <a:bodyPr wrap="square" anchor="ctr" anchorCtr="0">
            <a:spAutoFit/>
          </a:bodyPr>
          <a:lstStyle/>
          <a:p>
            <a:pPr algn="just" rtl="1"/>
            <a:r>
              <a:rPr lang="ar-AE" sz="4400" b="1" dirty="0">
                <a:latin typeface="Book Antiqua" panose="02040602050305030304" pitchFamily="18" charset="0"/>
              </a:rPr>
              <a:t>يا من قبلت طلبة إيليا </a:t>
            </a:r>
            <a:r>
              <a:rPr lang="ar-AE" sz="4400" b="1" dirty="0" err="1">
                <a:latin typeface="Book Antiqua" panose="02040602050305030304" pitchFamily="18" charset="0"/>
              </a:rPr>
              <a:t>التسبيتي</a:t>
            </a:r>
            <a:r>
              <a:rPr lang="ar-AE" sz="4400" b="1" dirty="0">
                <a:latin typeface="Book Antiqua" panose="02040602050305030304" pitchFamily="18" charset="0"/>
              </a:rPr>
              <a:t> عندما أمطرت السماوات وأنبتت الأرض وباركت في كيلة الدقيق وقسط الزيت في بيت الأرملة </a:t>
            </a:r>
            <a:r>
              <a:rPr lang="ar-AE" sz="4400" b="1" dirty="0" err="1">
                <a:latin typeface="Book Antiqua" panose="02040602050305030304" pitchFamily="18" charset="0"/>
              </a:rPr>
              <a:t>إقبل</a:t>
            </a:r>
            <a:r>
              <a:rPr lang="ar-AE" sz="4400" b="1" dirty="0">
                <a:latin typeface="Book Antiqua" panose="02040602050305030304" pitchFamily="18" charset="0"/>
              </a:rPr>
              <a:t> طلبة شعبك بصلوات </a:t>
            </a:r>
            <a:r>
              <a:rPr lang="ar-AE" sz="4400" b="1" dirty="0" err="1">
                <a:latin typeface="Book Antiqua" panose="02040602050305030304" pitchFamily="18" charset="0"/>
              </a:rPr>
              <a:t>قديسيك</a:t>
            </a:r>
            <a:r>
              <a:rPr lang="ar-AE" sz="4400" b="1" dirty="0">
                <a:latin typeface="Book Antiqua" panose="02040602050305030304" pitchFamily="18" charset="0"/>
              </a:rPr>
              <a:t> وأنبيائك الاطهار</a:t>
            </a:r>
            <a:r>
              <a:rPr lang="fr-FR" sz="4400" b="1" dirty="0">
                <a:latin typeface="Book Antiqua" panose="02040602050305030304" pitchFamily="18" charset="0"/>
              </a:rPr>
              <a:t> </a:t>
            </a:r>
            <a:r>
              <a:rPr lang="ar-AE" sz="4400" b="1" dirty="0">
                <a:solidFill>
                  <a:srgbClr val="C00000"/>
                </a:solidFill>
                <a:latin typeface="Times New Roman" panose="02020603050405020304" pitchFamily="18" charset="0"/>
              </a:rPr>
              <a:t>نسألك يا رب اسمعنا وارحمنا.</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330623367"/>
      </p:ext>
    </p:extLst>
  </p:cSld>
  <p:clrMapOvr>
    <a:masterClrMapping/>
  </p:clrMapOvr>
</p:sld>
</file>

<file path=ppt/slides/slide2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Ô Dieu, sois compatissant envers le monde selon Ta miséricorde et Ta compassion. Bénis leurs récoltes et leurs entrepôts et le peu qu'ils possèdent. Fais monter les eaux des fleuves comme il convient. Calme les vents. Bénis les fleuves de nos pays en cette année comme en tout temps. Réjouis la face de la terre. Pourvois à nos besoins, nous, les hommes.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3"/>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الله </a:t>
            </a:r>
            <a:r>
              <a:rPr lang="ar-AE" sz="4000" b="1" dirty="0" err="1">
                <a:latin typeface="Book Antiqua" panose="02040602050305030304" pitchFamily="18" charset="0"/>
              </a:rPr>
              <a:t>تراءف</a:t>
            </a:r>
            <a:r>
              <a:rPr lang="ar-AE" sz="4000" b="1" dirty="0">
                <a:latin typeface="Book Antiqua" panose="02040602050305030304" pitchFamily="18" charset="0"/>
              </a:rPr>
              <a:t> على العالم بعين الرحمة والرأفة وبارك في كيل غلاتهم ومخازنهم وفي القليل الذي عندهم واصعد مياه الأنهار كمقدارها وهب </a:t>
            </a:r>
            <a:r>
              <a:rPr lang="ar-AE" sz="4000" b="1" dirty="0" err="1">
                <a:latin typeface="Book Antiqua" panose="02040602050305030304" pitchFamily="18" charset="0"/>
              </a:rPr>
              <a:t>إعتدالا</a:t>
            </a:r>
            <a:r>
              <a:rPr lang="ar-AE" sz="4000" b="1" dirty="0">
                <a:latin typeface="Book Antiqua" panose="02040602050305030304" pitchFamily="18" charset="0"/>
              </a:rPr>
              <a:t> للأهوية، وأنهار بلداننا باركها في هذا العام وكل عام وفرح وجه الأرض وعلنا نحن البشر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7936423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si vous avez de l'amour les uns pour les autres. Simon-Pierre lui dit: «Seigneur, où vas-tu?» Jésus lui répondit: «Où je vais, tu ne peux pas me suivre maintenant; mais tu me suivras plus tard.» Pierre lui dit: «Pourquoi ne puis-je pas te suivre à présent? Je donnerai ma vie pour toi.» Jésus répond: «Tu donneras ta vie pour moi? En vérité, en vérité, je te le dis, le coq ne chantera pas que tu ne m'aies renié trois fois.» Que votre cœur ne se trouble pas!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إذا أحببتم بعضكم </a:t>
            </a:r>
            <a:r>
              <a:rPr lang="ar-SA" sz="3600" b="1" dirty="0" err="1">
                <a:latin typeface="Times New Roman" panose="02020603050405020304" pitchFamily="18" charset="0"/>
              </a:rPr>
              <a:t>بعضا.</a:t>
            </a:r>
            <a:r>
              <a:rPr lang="ar-SA" sz="3600" b="1" dirty="0">
                <a:latin typeface="Times New Roman" panose="02020603050405020304" pitchFamily="18" charset="0"/>
              </a:rPr>
              <a:t> قال له سمعان بطرس: إلى أين تذهب يا رب؟ أجاب يسوع: المكان الذي أذهب أنا إليه لا تقدر الآن أن تتبعنى و</a:t>
            </a:r>
            <a:r>
              <a:rPr lang="ar-EG" sz="3600" b="1" dirty="0">
                <a:latin typeface="Times New Roman" panose="02020603050405020304" pitchFamily="18" charset="0"/>
              </a:rPr>
              <a:t>لكنك </a:t>
            </a:r>
            <a:r>
              <a:rPr lang="ar-SA" sz="3600" b="1" dirty="0">
                <a:latin typeface="Times New Roman" panose="02020603050405020304" pitchFamily="18" charset="0"/>
              </a:rPr>
              <a:t>ستتبعنى أخيراً. قال له بطرس: لماذا لا أقدر أن اتبعك الآن</a:t>
            </a:r>
            <a:r>
              <a:rPr lang="ar-EG" sz="3600" b="1" dirty="0" err="1">
                <a:latin typeface="Times New Roman" panose="02020603050405020304" pitchFamily="18" charset="0"/>
              </a:rPr>
              <a:t>؟</a:t>
            </a:r>
            <a:r>
              <a:rPr lang="ar-SA" sz="3600" b="1" dirty="0">
                <a:latin typeface="Times New Roman" panose="02020603050405020304" pitchFamily="18" charset="0"/>
              </a:rPr>
              <a:t> إنى </a:t>
            </a:r>
            <a:r>
              <a:rPr lang="ar-SA" sz="3600" b="1" dirty="0" err="1">
                <a:latin typeface="Times New Roman" panose="02020603050405020304" pitchFamily="18" charset="0"/>
              </a:rPr>
              <a:t>إبذل</a:t>
            </a:r>
            <a:r>
              <a:rPr lang="ar-SA" sz="3600" b="1" dirty="0">
                <a:latin typeface="Times New Roman" panose="02020603050405020304" pitchFamily="18" charset="0"/>
              </a:rPr>
              <a:t> نفسى عنك. أجابه يسوع: أأنت تبذل نفسك عني؟ الحق أقول لك أنه لن يصيح </a:t>
            </a:r>
            <a:r>
              <a:rPr lang="ar-EG" sz="3600" b="1" dirty="0">
                <a:latin typeface="Times New Roman" panose="02020603050405020304" pitchFamily="18" charset="0"/>
              </a:rPr>
              <a:t>ال</a:t>
            </a:r>
            <a:r>
              <a:rPr lang="ar-SA" sz="3600" b="1" dirty="0">
                <a:latin typeface="Times New Roman" panose="02020603050405020304" pitchFamily="18" charset="0"/>
              </a:rPr>
              <a:t>ديك حتى تنكرني ثلاث مرات. لا تضطرب قلوبكم</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4257787053"/>
      </p:ext>
    </p:extLst>
  </p:cSld>
  <p:clrMapOvr>
    <a:masterClrMapping/>
  </p:clrMapOvr>
</p:sld>
</file>

<file path=ppt/slides/slide2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Toi, qui as accepté le repentir des habitants de Ninive lorsqu'ils ont tous jeûné. Tu as accepté aussi la confession du larron crucifié à Ta droite. Rends-nous dignes de Ta satisfaction et de Ta compassion pour que nous T'invoquions en disant : souviens-Toi de nous Seigneur quand Tu viendras dans Ton royaume. Reçois le repentir de Tes serviteurs, leurs jeûnes, leurs prières et leurs offrandes qui sont élevés sur Tes saints autels en odeur d'encens. Aie pitié d'eux.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9"/>
            <a:ext cx="5367643" cy="5755422"/>
          </a:xfrm>
          <a:prstGeom prst="rect">
            <a:avLst/>
          </a:prstGeom>
        </p:spPr>
        <p:txBody>
          <a:bodyPr wrap="square" anchor="ctr" anchorCtr="0">
            <a:spAutoFit/>
          </a:bodyPr>
          <a:lstStyle/>
          <a:p>
            <a:pPr algn="just" rtl="1"/>
            <a:r>
              <a:rPr lang="ar-AE" sz="3600" b="1" dirty="0">
                <a:latin typeface="Book Antiqua" panose="02040602050305030304" pitchFamily="18" charset="0"/>
              </a:rPr>
              <a:t>يا من قبلت توبة أهل </a:t>
            </a:r>
            <a:r>
              <a:rPr lang="ar-AE" sz="3600" b="1" dirty="0" err="1">
                <a:latin typeface="Book Antiqua" panose="02040602050305030304" pitchFamily="18" charset="0"/>
              </a:rPr>
              <a:t>نينوي</a:t>
            </a:r>
            <a:r>
              <a:rPr lang="ar-AE" sz="3600" b="1" dirty="0">
                <a:latin typeface="Book Antiqua" panose="02040602050305030304" pitchFamily="18" charset="0"/>
              </a:rPr>
              <a:t> عندما صام الجميع وقبلت إليك اعتراف اللص اليمين على الصليب هكذا نحن </a:t>
            </a:r>
            <a:r>
              <a:rPr lang="ar-AE" sz="3600" b="1" dirty="0" err="1">
                <a:latin typeface="Book Antiqua" panose="02040602050305030304" pitchFamily="18" charset="0"/>
              </a:rPr>
              <a:t>إجعلنا</a:t>
            </a:r>
            <a:r>
              <a:rPr lang="ar-AE" sz="3600" b="1" dirty="0">
                <a:latin typeface="Book Antiqua" panose="02040602050305030304" pitchFamily="18" charset="0"/>
              </a:rPr>
              <a:t> مستحقين لرضاك وتحننك لندعوك قائلين اذكرنا </a:t>
            </a:r>
            <a:r>
              <a:rPr lang="ar-AE" sz="3600" b="1" dirty="0" err="1">
                <a:latin typeface="Book Antiqua" panose="02040602050305030304" pitchFamily="18" charset="0"/>
              </a:rPr>
              <a:t>يارب</a:t>
            </a:r>
            <a:r>
              <a:rPr lang="ar-AE" sz="3600" b="1" dirty="0">
                <a:latin typeface="Book Antiqua" panose="02040602050305030304" pitchFamily="18" charset="0"/>
              </a:rPr>
              <a:t> متى جئت في ملكوتك. وأقبل توبة عبيدك وصومهم وصلواتهم وقرابينهم المرفوعة على مذابحك المقدسة بخوراً طيباً وارحمهم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150384988"/>
      </p:ext>
    </p:extLst>
  </p:cSld>
  <p:clrMapOvr>
    <a:masterClrMapping/>
  </p:clrMapOvr>
</p:sld>
</file>

<file path=ppt/slides/slide2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600" b="1" dirty="0">
                <a:latin typeface="Book Antiqua" panose="02040602050305030304" pitchFamily="18" charset="0"/>
              </a:rPr>
              <a:t>Tu es Celui qui prévoit tout par Ta puissance. Tu éduques et guéris. Tu es le médecin de nos esprits et de nos corps. Tu as examiné Ton serviteur Job et l'as guéri de toutes ses afflictions. Tu lui as donné plus que ce qu'il avait perdu. Aie pitié de Ton peuple et sauve-le de tout mal, toute épreuve, toute tentation et toute difficulté. Toi, qui donnes la victoire à tous ceux qui se confient à Toi. </a:t>
            </a:r>
            <a:r>
              <a:rPr lang="fr-FR" sz="26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أيها المدبر القوى المؤدب الشافي طبيب الأرواح والأجساد الذي امتحن عبده أيوب وشفاه من بلاياه ورد عليه ما فقد منه أكثر مما كان. ارحم شعبك وخلصه من جميع البلايا والمحن والتجارب والشدائد يا ناصر جميع المتوكلين عليك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11411203"/>
      </p:ext>
    </p:extLst>
  </p:cSld>
  <p:clrMapOvr>
    <a:masterClrMapping/>
  </p:clrMapOvr>
</p:sld>
</file>

<file path=ppt/slides/slide2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Ô Christ notre Dieu et Verbe du Père, Tu as scellé une alliance avec tes saints disciples et leur as lavé les pieds. Tu les as fait pères de tous les croyants, lumière de la Foi. Par eux Tu as rassasié les âmes affamées. Tu leur as appris à prier en disant : « Notre Père qui es aux cieux ne nous induis pas en tentation mais délivre-nous du mal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63043"/>
            <a:ext cx="5367643" cy="5878532"/>
          </a:xfrm>
          <a:prstGeom prst="rect">
            <a:avLst/>
          </a:prstGeom>
        </p:spPr>
        <p:txBody>
          <a:bodyPr wrap="square" anchor="ctr" anchorCtr="0">
            <a:spAutoFit/>
          </a:bodyPr>
          <a:lstStyle/>
          <a:p>
            <a:pPr algn="just" rtl="1"/>
            <a:r>
              <a:rPr lang="ar-AE" sz="4200" b="1" dirty="0">
                <a:latin typeface="Book Antiqua" panose="02040602050305030304" pitchFamily="18" charset="0"/>
              </a:rPr>
              <a:t>أيها المسيح إلهنا كلمة الأب الذي عاهد تلاميذه الأطهار وغسل أقدامهم وجعلهم قادة للمؤمنين ومناراً للدين واشبع بهم النفوس الجائعة وعلمهم الصلاة قائلين: أبانا الذي في السماوات لا تدخلنا التجارب لكن نجنا من الشرير </a:t>
            </a:r>
            <a:r>
              <a:rPr lang="ar-AE" sz="4000" b="1" dirty="0">
                <a:solidFill>
                  <a:srgbClr val="C00000"/>
                </a:solidFill>
                <a:latin typeface="Times New Roman" panose="02020603050405020304" pitchFamily="18" charset="0"/>
              </a:rPr>
              <a:t>نسألك يا رب اسمعنا وارحمنا.</a:t>
            </a:r>
            <a:endParaRPr lang="ar-AE" sz="42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948874338"/>
      </p:ext>
    </p:extLst>
  </p:cSld>
  <p:clrMapOvr>
    <a:masterClrMapping/>
  </p:clrMapOvr>
</p:sld>
</file>

<file path=ppt/slides/slide2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as fait les merveilles et les miracles. Tu as rassasié les milliers avec cinq pains. Tu as ressuscité les morts. Tu as béni les noces de Cana en Galilée. Maintenant aussi ô Maître, bénis le pain de Tes serviteurs, leur huile, leurs plantes, leur miel, leur commerce et leurs métiers.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993930"/>
            <a:ext cx="5367643" cy="5016758"/>
          </a:xfrm>
          <a:prstGeom prst="rect">
            <a:avLst/>
          </a:prstGeom>
        </p:spPr>
        <p:txBody>
          <a:bodyPr wrap="square" anchor="ctr" anchorCtr="0">
            <a:spAutoFit/>
          </a:bodyPr>
          <a:lstStyle/>
          <a:p>
            <a:pPr algn="just" rtl="1"/>
            <a:r>
              <a:rPr lang="ar-AE" sz="4000" b="1" dirty="0">
                <a:latin typeface="Book Antiqua" panose="02040602050305030304" pitchFamily="18" charset="0"/>
              </a:rPr>
              <a:t>يا صانع العجائب والمعجزات ومن أشبع الألوف من الخمس </a:t>
            </a:r>
            <a:r>
              <a:rPr lang="ar-AE" sz="4000" b="1" dirty="0" err="1">
                <a:latin typeface="Book Antiqua" panose="02040602050305030304" pitchFamily="18" charset="0"/>
              </a:rPr>
              <a:t>خبزات</a:t>
            </a:r>
            <a:r>
              <a:rPr lang="ar-AE" sz="4000" b="1" dirty="0">
                <a:latin typeface="Book Antiqua" panose="02040602050305030304" pitchFamily="18" charset="0"/>
              </a:rPr>
              <a:t> وأقام الأموات وبارك العرس في قانا الجليل الان أيها السيد بارك لعبيدك في خبزهم وزيتهم وزرعهم ونحلهم وفي متاجرهم وصنائعهم وأعمالهم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2894632265"/>
      </p:ext>
    </p:extLst>
  </p:cSld>
  <p:clrMapOvr>
    <a:masterClrMapping/>
  </p:clrMapOvr>
</p:sld>
</file>

<file path=ppt/slides/slide2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Seigneur sauve Ton peuple. Protège-le de toute part par le signe de Ta Croix vivifiante. Exalte les chrétiens dans tout l'univers. Attendris le cœur de leurs supérieurs. Accorde-leur la compassion envers nos frères les malheureux et ceux qui sont dans le besoin. Eloigne d'eux tout ce qui est détestable.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24598"/>
            <a:ext cx="5367643" cy="5755422"/>
          </a:xfrm>
          <a:prstGeom prst="rect">
            <a:avLst/>
          </a:prstGeom>
        </p:spPr>
        <p:txBody>
          <a:bodyPr wrap="square" anchor="ctr" anchorCtr="0">
            <a:spAutoFit/>
          </a:bodyPr>
          <a:lstStyle/>
          <a:p>
            <a:pPr algn="just" rtl="1"/>
            <a:r>
              <a:rPr lang="ar-AE" sz="4000" b="1" dirty="0" err="1">
                <a:latin typeface="Book Antiqua" panose="02040602050305030304" pitchFamily="18" charset="0"/>
              </a:rPr>
              <a:t>يارب</a:t>
            </a:r>
            <a:r>
              <a:rPr lang="ar-AE" sz="4000" b="1" dirty="0">
                <a:latin typeface="Book Antiqua" panose="02040602050305030304" pitchFamily="18" charset="0"/>
              </a:rPr>
              <a:t> خلص شعبك واحطهم من كل ناحية بإشارة صليبك المحيي وارفع شأن المسيحيين في المسكونة كلها وحنن عليهم قلوب المتولين عليهم وعطف قلوبهم على </a:t>
            </a:r>
            <a:r>
              <a:rPr lang="ar-AE" sz="4000" b="1" dirty="0" err="1">
                <a:latin typeface="Book Antiqua" panose="02040602050305030304" pitchFamily="18" charset="0"/>
              </a:rPr>
              <a:t>إخواتنا</a:t>
            </a:r>
            <a:r>
              <a:rPr lang="ar-AE" sz="4000" b="1" dirty="0">
                <a:latin typeface="Book Antiqua" panose="02040602050305030304" pitchFamily="18" charset="0"/>
              </a:rPr>
              <a:t> المساكين والمعوزين بالإحسان وابعد عنهم كل مكروه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361444646"/>
      </p:ext>
    </p:extLst>
  </p:cSld>
  <p:clrMapOvr>
    <a:masterClrMapping/>
  </p:clrMapOvr>
</p:sld>
</file>

<file path=ppt/slides/slide2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Seigneur, Tu nous as légué Ta sainte alliance, ton Corps et ton Sang présents tous les jours sur l'autel sous forme de pain et de vin par la venue de ton Esprit Saint en eux et tu nous as recommandé : « Faites ceci en mémoire de moi ».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err="1">
                <a:latin typeface="Book Antiqua" panose="02040602050305030304" pitchFamily="18" charset="0"/>
              </a:rPr>
              <a:t>يارب</a:t>
            </a:r>
            <a:r>
              <a:rPr lang="ar-AE" sz="4800" b="1" dirty="0">
                <a:latin typeface="Book Antiqua" panose="02040602050305030304" pitchFamily="18" charset="0"/>
              </a:rPr>
              <a:t> يا من ترك لنا عهده المقدس جسده ودمه حاضراً عندنا كل يوم على المذبح خبزاً وخمراً بحلول روح قدسه وأوصانا قائلاً </a:t>
            </a:r>
            <a:r>
              <a:rPr lang="ar-AE" sz="4800" b="1" dirty="0" err="1">
                <a:latin typeface="Book Antiqua" panose="02040602050305030304" pitchFamily="18" charset="0"/>
              </a:rPr>
              <a:t>إصنعوه</a:t>
            </a:r>
            <a:r>
              <a:rPr lang="ar-AE" sz="4800" b="1" dirty="0">
                <a:latin typeface="Book Antiqua" panose="02040602050305030304" pitchFamily="18" charset="0"/>
              </a:rPr>
              <a:t> لذكرى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27537096"/>
      </p:ext>
    </p:extLst>
  </p:cSld>
  <p:clrMapOvr>
    <a:masterClrMapping/>
  </p:clrMapOvr>
</p:sld>
</file>

<file path=ppt/slides/slide2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Ô Christ notre Dieu, aie pitié de Ton peuple et des successeurs de Tes apôtres. Bénis les fruits de la terre. Réjouis le cœur de l'homme par la multiplication du blé, des vignes et de l'huile. </a:t>
            </a:r>
            <a:r>
              <a:rPr lang="fr-FR"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pPr algn="just"/>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870821"/>
            <a:ext cx="5367643" cy="5262979"/>
          </a:xfrm>
          <a:prstGeom prst="rect">
            <a:avLst/>
          </a:prstGeom>
        </p:spPr>
        <p:txBody>
          <a:bodyPr wrap="square" anchor="ctr" anchorCtr="0">
            <a:spAutoFit/>
          </a:bodyPr>
          <a:lstStyle/>
          <a:p>
            <a:pPr algn="just" rtl="1"/>
            <a:r>
              <a:rPr lang="ar-AE" sz="4800" b="1" dirty="0">
                <a:latin typeface="Book Antiqua" panose="02040602050305030304" pitchFamily="18" charset="0"/>
              </a:rPr>
              <a:t>أيها المسيح إلهنا ارحم شعبك وخليفة رسلك </a:t>
            </a:r>
            <a:r>
              <a:rPr lang="ar-AE" sz="4800" b="1" dirty="0" err="1">
                <a:latin typeface="Book Antiqua" panose="02040602050305030304" pitchFamily="18" charset="0"/>
              </a:rPr>
              <a:t>وإعط</a:t>
            </a:r>
            <a:r>
              <a:rPr lang="ar-AE" sz="4800" b="1" dirty="0">
                <a:latin typeface="Book Antiqua" panose="02040602050305030304" pitchFamily="18" charset="0"/>
              </a:rPr>
              <a:t> بركة لثمرات الأرض وأبهج قلب الإنسان بكثرة ثمرات القمح والخمر والزيت </a:t>
            </a:r>
            <a:r>
              <a:rPr lang="ar-AE" sz="4800" b="1" dirty="0">
                <a:solidFill>
                  <a:srgbClr val="C00000"/>
                </a:solidFill>
                <a:latin typeface="Times New Roman" panose="02020603050405020304" pitchFamily="18" charset="0"/>
              </a:rPr>
              <a:t>نسألك يا رب اسمعنا وارحمنا.</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939289757"/>
      </p:ext>
    </p:extLst>
  </p:cSld>
  <p:clrMapOvr>
    <a:masterClrMapping/>
  </p:clrMapOvr>
</p:sld>
</file>

<file path=ppt/slides/slide2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es né du Père, Tu t'es incarné de la Sainte Vierge Marie à la fin des temps. Tu as dit à tes saints apôtres : « Allez, enseignez toutes les nations et baptisez-les apprenez-leur tout ce que je vous ai recommandé. Je suis avec vous tous les jours et jusqu'à la fin des temps. » Sois aussi avec Ton peuple qui T'implore en disant :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32266"/>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المولود من الآب الذي تجسد من البكر البتول العذراء مريم في أخر الأيام الذي قال لتلاميذه القديسين امضوا وتلمذوا كل الأمم وعمدوهم وعلموهم جميع ما أوصيتكم به. </a:t>
            </a:r>
            <a:r>
              <a:rPr lang="ar-AE" sz="3800" b="1" dirty="0" err="1">
                <a:latin typeface="Book Antiqua" panose="02040602050305030304" pitchFamily="18" charset="0"/>
              </a:rPr>
              <a:t>هوذا</a:t>
            </a:r>
            <a:r>
              <a:rPr lang="ar-AE" sz="3800" b="1" dirty="0">
                <a:latin typeface="Book Antiqua" panose="02040602050305030304" pitchFamily="18" charset="0"/>
              </a:rPr>
              <a:t> أنا معكم كل الأيام وإلى </a:t>
            </a:r>
            <a:r>
              <a:rPr lang="ar-AE" sz="3800" b="1" dirty="0" err="1">
                <a:latin typeface="Book Antiqua" panose="02040602050305030304" pitchFamily="18" charset="0"/>
              </a:rPr>
              <a:t>إنقضاء</a:t>
            </a:r>
            <a:r>
              <a:rPr lang="ar-AE" sz="3800" b="1" dirty="0">
                <a:latin typeface="Book Antiqua" panose="02040602050305030304" pitchFamily="18" charset="0"/>
              </a:rPr>
              <a:t> العالم. كن أيضاً مع شعبك الصارخين إليك قائلين</a:t>
            </a:r>
            <a:r>
              <a:rPr lang="fr-FR" sz="3800" b="1" dirty="0">
                <a:latin typeface="Book Antiqua" panose="02040602050305030304" pitchFamily="18" charset="0"/>
              </a:rPr>
              <a:t>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144446044"/>
      </p:ext>
    </p:extLst>
  </p:cSld>
  <p:clrMapOvr>
    <a:masterClrMapping/>
  </p:clrMapOvr>
</p:sld>
</file>

<file path=ppt/slides/slide2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Toi, qui remets les péchés et confères les dons, remets les péchés de Ton peuple et purifie-les de toute souillure. Lave-les de toute fraude. Eloigne-les de tout parjure, de toute envie et de toute calomnie. Ôte de leur cœur les mauvaises pensées, les soupçons, le doute, l'orgueil et la dureté de cœur.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يا غافر الخطايا ومانح العطايا اغفر خطايا شعبك وطهرهم من كل دنس واغسلهم من كل غش ابعد عنهم اليمين </a:t>
            </a:r>
            <a:r>
              <a:rPr lang="ar-AE" sz="4000" b="1" dirty="0" err="1">
                <a:latin typeface="Book Antiqua" panose="02040602050305030304" pitchFamily="18" charset="0"/>
              </a:rPr>
              <a:t>الحانثة</a:t>
            </a:r>
            <a:r>
              <a:rPr lang="ar-AE" sz="4000" b="1" dirty="0">
                <a:latin typeface="Book Antiqua" panose="02040602050305030304" pitchFamily="18" charset="0"/>
              </a:rPr>
              <a:t> وكل حسد وكل نميمة وانزع من قلوبهم الفكر الرديء والوسواس وكل الشكوك والكبرياء وكل قساوة وتجبر</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659102524"/>
      </p:ext>
    </p:extLst>
  </p:cSld>
  <p:clrMapOvr>
    <a:masterClrMapping/>
  </p:clrMapOvr>
</p:sld>
</file>

<file path=ppt/slides/slide2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Tu es l'enceinte de notre salut ô Mère de Dieu la puissante forteresse indestructible. Nous te demandons de mettre fin aux projets de ceux qui s'opposent à nous. Convertis le chagrin de tes serviteurs en joie. Protège notre ville. Combats pour les dirigeants orthodoxes. Intercède pour la paix du monde et de nos églises.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أنت هي سور خلاصنا يا والدة الإله الحصن المنيع الغير المنثلم إليك نسأل مشورة المعاندين لنا </a:t>
            </a:r>
            <a:r>
              <a:rPr lang="ar-AE" sz="4000" b="1" dirty="0" err="1">
                <a:latin typeface="Book Antiqua" panose="02040602050305030304" pitchFamily="18" charset="0"/>
              </a:rPr>
              <a:t>أبطلى</a:t>
            </a:r>
            <a:r>
              <a:rPr lang="ar-AE" sz="4000" b="1" dirty="0">
                <a:latin typeface="Book Antiqua" panose="02040602050305030304" pitchFamily="18" charset="0"/>
              </a:rPr>
              <a:t>. وحزن عبيدك إلى فرح ردى ولمدينتنا </a:t>
            </a:r>
            <a:r>
              <a:rPr lang="ar-AE" sz="4000" b="1" dirty="0" err="1">
                <a:latin typeface="Book Antiqua" panose="02040602050305030304" pitchFamily="18" charset="0"/>
              </a:rPr>
              <a:t>صونى</a:t>
            </a:r>
            <a:r>
              <a:rPr lang="ar-AE" sz="4000" b="1" dirty="0">
                <a:latin typeface="Book Antiqua" panose="02040602050305030304" pitchFamily="18" charset="0"/>
              </a:rPr>
              <a:t> وعن الرؤساء الأرثوذكسيين حاربي وعن سلام العالم والكنائس اشفعي</a:t>
            </a:r>
            <a:r>
              <a:rPr lang="fr-FR" sz="4000" b="1" dirty="0">
                <a:latin typeface="Book Antiqua" panose="02040602050305030304" pitchFamily="18" charset="0"/>
              </a:rPr>
              <a:t>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350144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Vous croyez en Dieu, croyez aussi en moi. Dans la maison de mon Père, il y a de nombreuses demeures, sinon, je vous l'aurais dit; je vais vous préparer une place. Et quand je serai allé et que je vous aurai préparé une place, à nouveau je viendrai et je vous prendrai près de moi, afin que, là où je suis, vous aussi, vous soyez. Et du lieu où je vais, vous savez le chemin.» Thomas lui dit: «Seigneur, nous ne savons pas où tu vas.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آمنوا بالله وآمنوا </a:t>
            </a:r>
            <a:r>
              <a:rPr lang="ar-SA" sz="3600" b="1" dirty="0" err="1">
                <a:latin typeface="Times New Roman" panose="02020603050405020304" pitchFamily="18" charset="0"/>
              </a:rPr>
              <a:t>بى</a:t>
            </a:r>
            <a:r>
              <a:rPr lang="ar-SA" sz="3600" b="1" dirty="0">
                <a:latin typeface="Times New Roman" panose="02020603050405020304" pitchFamily="18" charset="0"/>
              </a:rPr>
              <a:t> أيضا</a:t>
            </a:r>
            <a:r>
              <a:rPr lang="ar-EG" sz="3600" b="1" dirty="0" err="1">
                <a:latin typeface="Times New Roman" panose="02020603050405020304" pitchFamily="18" charset="0"/>
              </a:rPr>
              <a:t>.</a:t>
            </a:r>
            <a:r>
              <a:rPr lang="ar-SA" sz="3600" b="1" dirty="0">
                <a:latin typeface="Times New Roman" panose="02020603050405020304" pitchFamily="18" charset="0"/>
              </a:rPr>
              <a:t> في بيت أبي منازل كثيرة</a:t>
            </a:r>
            <a:r>
              <a:rPr lang="ar-EG" sz="3600" b="1" dirty="0" err="1">
                <a:latin typeface="Times New Roman" panose="02020603050405020304" pitchFamily="18" charset="0"/>
              </a:rPr>
              <a:t>،</a:t>
            </a:r>
            <a:r>
              <a:rPr lang="ar-SA" sz="3600" b="1" dirty="0">
                <a:latin typeface="Times New Roman" panose="02020603050405020304" pitchFamily="18" charset="0"/>
              </a:rPr>
              <a:t> ولو لم تك</a:t>
            </a:r>
            <a:r>
              <a:rPr lang="ar-EG" sz="3600" b="1" dirty="0">
                <a:latin typeface="Times New Roman" panose="02020603050405020304" pitchFamily="18" charset="0"/>
              </a:rPr>
              <a:t>ن</a:t>
            </a:r>
            <a:r>
              <a:rPr lang="ar-SA" sz="3600" b="1" dirty="0">
                <a:latin typeface="Times New Roman" panose="02020603050405020304" pitchFamily="18" charset="0"/>
              </a:rPr>
              <a:t> هذه لقلت </a:t>
            </a:r>
            <a:r>
              <a:rPr lang="ar-EG" sz="3600" b="1" dirty="0">
                <a:latin typeface="Times New Roman" panose="02020603050405020304" pitchFamily="18" charset="0"/>
              </a:rPr>
              <a:t>ل</a:t>
            </a:r>
            <a:r>
              <a:rPr lang="ar-SA" sz="3600" b="1" dirty="0">
                <a:latin typeface="Times New Roman" panose="02020603050405020304" pitchFamily="18" charset="0"/>
              </a:rPr>
              <a:t>كم </a:t>
            </a:r>
            <a:r>
              <a:rPr lang="ar-EG" sz="3600" b="1" dirty="0">
                <a:latin typeface="Times New Roman" panose="02020603050405020304" pitchFamily="18" charset="0"/>
              </a:rPr>
              <a:t>إ</a:t>
            </a:r>
            <a:r>
              <a:rPr lang="ar-SA" sz="3600" b="1" dirty="0">
                <a:latin typeface="Times New Roman" panose="02020603050405020304" pitchFamily="18" charset="0"/>
              </a:rPr>
              <a:t>ننى </a:t>
            </a:r>
            <a:r>
              <a:rPr lang="ar-EG" sz="3600" b="1" dirty="0">
                <a:latin typeface="Times New Roman" panose="02020603050405020304" pitchFamily="18" charset="0"/>
              </a:rPr>
              <a:t>أ</a:t>
            </a:r>
            <a:r>
              <a:rPr lang="ar-SA" sz="3600" b="1" dirty="0">
                <a:latin typeface="Times New Roman" panose="02020603050405020304" pitchFamily="18" charset="0"/>
              </a:rPr>
              <a:t>مضى لأعد لكم مكاناً فسوف آتى أيضاً </a:t>
            </a:r>
            <a:r>
              <a:rPr lang="ar-SA" sz="3600" b="1" dirty="0" err="1">
                <a:latin typeface="Times New Roman" panose="02020603050405020304" pitchFamily="18" charset="0"/>
              </a:rPr>
              <a:t>واخذكم</a:t>
            </a:r>
            <a:r>
              <a:rPr lang="ar-SA" sz="3600" b="1" dirty="0">
                <a:latin typeface="Times New Roman" panose="02020603050405020304" pitchFamily="18" charset="0"/>
              </a:rPr>
              <a:t> إلى</a:t>
            </a:r>
            <a:r>
              <a:rPr lang="ar-EG" sz="3600" b="1" dirty="0">
                <a:latin typeface="Times New Roman" panose="02020603050405020304" pitchFamily="18" charset="0"/>
              </a:rPr>
              <a:t>ّ</a:t>
            </a:r>
            <a:r>
              <a:rPr lang="ar-SA" sz="3600" b="1" dirty="0">
                <a:latin typeface="Times New Roman" panose="02020603050405020304" pitchFamily="18" charset="0"/>
              </a:rPr>
              <a:t>، حتى حيث أكون أنا تكونون أنتم أيضاً هناك معى</a:t>
            </a:r>
            <a:r>
              <a:rPr lang="ar-EG" sz="3600" b="1" dirty="0" err="1">
                <a:latin typeface="Times New Roman" panose="02020603050405020304" pitchFamily="18" charset="0"/>
              </a:rPr>
              <a:t>.</a:t>
            </a:r>
            <a:r>
              <a:rPr lang="ar-SA" sz="3600" b="1" dirty="0">
                <a:latin typeface="Times New Roman" panose="02020603050405020304" pitchFamily="18" charset="0"/>
              </a:rPr>
              <a:t> وأنتم عارفون إلى أين أذهب وتعرفون الطريق. فقال له توما: يا رب لسنا نعرف إلى </a:t>
            </a:r>
            <a:r>
              <a:rPr lang="ar-EG" sz="3600" b="1" dirty="0">
                <a:latin typeface="Times New Roman" panose="02020603050405020304" pitchFamily="18" charset="0"/>
              </a:rPr>
              <a:t>أ</a:t>
            </a:r>
            <a:r>
              <a:rPr lang="ar-SA" sz="3600" b="1" dirty="0">
                <a:latin typeface="Times New Roman" panose="02020603050405020304" pitchFamily="18" charset="0"/>
              </a:rPr>
              <a:t>ين تذهب</a:t>
            </a:r>
            <a:r>
              <a:rPr lang="ar-EG" sz="3600" b="1" dirty="0" err="1">
                <a:latin typeface="Times New Roman" panose="02020603050405020304" pitchFamily="18" charset="0"/>
              </a:rPr>
              <a:t>،</a:t>
            </a:r>
            <a:r>
              <a:rPr lang="ar-SA"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587675869"/>
      </p:ext>
    </p:extLst>
  </p:cSld>
  <p:clrMapOvr>
    <a:masterClrMapping/>
  </p:clrMapOvr>
</p:sld>
</file>

<file path=ppt/slides/slide2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Dieu de miséricorde et de compassion, Seigneur de toute consolation ne T'emporte pas envers nous. Ne nous juge pas selon nos mauvaises actions et nos nombreux péchés. Ne T'irrite pas contre nous et que Ta colère ne demeure pas éternellement. Ecoute, Dieu de Jacob ; regarde, Dieu de notre secours. Enlève du monde la mort, la vie coûteuse, les épidémies, les armes des ennemis, les tremblements de terre et les terreurs. </a:t>
            </a:r>
            <a:r>
              <a:rPr lang="fr-FR" sz="2400" b="1" dirty="0">
                <a:solidFill>
                  <a:srgbClr val="C00000"/>
                </a:solidFill>
                <a:latin typeface="Book Antiqua" panose="02040602050305030304" pitchFamily="18" charset="0"/>
              </a:rPr>
              <a:t>Nous T'implorons Seigneur, écoute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3600" b="1" dirty="0">
                <a:latin typeface="Book Antiqua" panose="02040602050305030304" pitchFamily="18" charset="0"/>
              </a:rPr>
              <a:t>يا إله الرحمة والرأفة ورب كل عزاء لا تسخط علينا ولا تؤاخذنا بسوء أعمالنا ولا بكثرة خطايانا ولا تغضب علينا ولا يدوم غضبك إلى الأبد. أنصت يا إله يعقوب وانظر يا إله عوننا وارفع عن العالم الموت والغلاء والوباء والفناء وسيف الأعداء والزلازل والأهوال وكل أمر مخيف</a:t>
            </a:r>
            <a:r>
              <a:rPr lang="fr-FR" sz="36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6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774421802"/>
      </p:ext>
    </p:extLst>
  </p:cSld>
  <p:clrMapOvr>
    <a:masterClrMapping/>
  </p:clrMapOvr>
</p:sld>
</file>

<file path=ppt/slides/slide2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Pour que nous soyons sous la protection de Ta Main puissante et sainte, ô Dieu, nous t'implorons de garder pour nous notre saint père, le patriarche, </a:t>
            </a:r>
            <a:r>
              <a:rPr lang="fr-FR" sz="2800" b="1" dirty="0" err="1">
                <a:latin typeface="Book Antiqua" panose="02040602050305030304" pitchFamily="18" charset="0"/>
              </a:rPr>
              <a:t>Anba</a:t>
            </a:r>
            <a:r>
              <a:rPr lang="fr-FR" sz="2800" b="1" dirty="0">
                <a:latin typeface="Book Antiqua" panose="02040602050305030304" pitchFamily="18" charset="0"/>
              </a:rPr>
              <a:t> </a:t>
            </a:r>
            <a:r>
              <a:rPr lang="fr-FR" sz="2800" b="1" dirty="0" err="1">
                <a:latin typeface="Book Antiqua" panose="02040602050305030304" pitchFamily="18" charset="0"/>
              </a:rPr>
              <a:t>Tawadros</a:t>
            </a:r>
            <a:r>
              <a:rPr lang="fr-FR" sz="2800" b="1">
                <a:latin typeface="Book Antiqua" panose="02040602050305030304" pitchFamily="18" charset="0"/>
              </a:rPr>
              <a:t>, </a:t>
            </a:r>
            <a:r>
              <a:rPr lang="fr-FR" sz="2800" b="1" dirty="0">
                <a:latin typeface="Book Antiqua" panose="02040602050305030304" pitchFamily="18" charset="0"/>
              </a:rPr>
              <a:t>et son confrère dans le service apostolique, l’évêque </a:t>
            </a:r>
            <a:r>
              <a:rPr lang="fr-FR" sz="2800" b="1" dirty="0" err="1">
                <a:latin typeface="Book Antiqua" panose="02040602050305030304" pitchFamily="18" charset="0"/>
              </a:rPr>
              <a:t>Anba</a:t>
            </a:r>
            <a:r>
              <a:rPr lang="fr-FR" sz="2800" b="1" dirty="0">
                <a:latin typeface="Book Antiqua" panose="02040602050305030304" pitchFamily="18" charset="0"/>
              </a:rPr>
              <a:t> Marc, protège pour nous leurs vies, maintiens-les sur leurs trônes de nombreuses années paisibles et calmes.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58955"/>
            <a:ext cx="5367643" cy="5940088"/>
          </a:xfrm>
          <a:prstGeom prst="rect">
            <a:avLst/>
          </a:prstGeom>
        </p:spPr>
        <p:txBody>
          <a:bodyPr wrap="square" anchor="ctr" anchorCtr="0">
            <a:spAutoFit/>
          </a:bodyPr>
          <a:lstStyle/>
          <a:p>
            <a:pPr algn="just" rtl="1"/>
            <a:r>
              <a:rPr lang="ar-AE" sz="3800" b="1" dirty="0">
                <a:latin typeface="Book Antiqua" panose="02040602050305030304" pitchFamily="18" charset="0"/>
              </a:rPr>
              <a:t>من أجل حفظنا تحت اليد العالية المقدسة التي لك يا الله نطلب إليك أن تبقى لنا وعلينا حياة الأب المكرم البطريرك الأنبا</a:t>
            </a:r>
            <a:r>
              <a:rPr lang="fr-FR" sz="3800" b="1" dirty="0">
                <a:latin typeface="Book Antiqua" panose="02040602050305030304" pitchFamily="18" charset="0"/>
              </a:rPr>
              <a:t> </a:t>
            </a:r>
            <a:r>
              <a:rPr lang="ar-AE" sz="3800" b="1" dirty="0" err="1">
                <a:latin typeface="Book Antiqua" panose="02040602050305030304" pitchFamily="18" charset="0"/>
              </a:rPr>
              <a:t>تاوضروس</a:t>
            </a:r>
            <a:r>
              <a:rPr lang="ar-AE" sz="3800" b="1" dirty="0">
                <a:latin typeface="Book Antiqua" panose="02040602050305030304" pitchFamily="18" charset="0"/>
              </a:rPr>
              <a:t> وشريكَه في الخدمة</a:t>
            </a:r>
            <a:r>
              <a:rPr lang="fr-FR" sz="3800" b="1" dirty="0">
                <a:latin typeface="Book Antiqua" panose="02040602050305030304" pitchFamily="18" charset="0"/>
              </a:rPr>
              <a:t> </a:t>
            </a:r>
            <a:r>
              <a:rPr lang="ar-AE" sz="3800" b="1" dirty="0">
                <a:latin typeface="Book Antiqua" panose="02040602050305030304" pitchFamily="18" charset="0"/>
              </a:rPr>
              <a:t>الرسولية</a:t>
            </a:r>
            <a:r>
              <a:rPr lang="fr-FR" sz="3800" b="1" dirty="0">
                <a:latin typeface="Book Antiqua" panose="02040602050305030304" pitchFamily="18" charset="0"/>
              </a:rPr>
              <a:t> </a:t>
            </a:r>
            <a:r>
              <a:rPr lang="ar-AE" sz="3800" b="1" dirty="0">
                <a:latin typeface="Book Antiqua" panose="02040602050305030304" pitchFamily="18" charset="0"/>
              </a:rPr>
              <a:t> أبينا</a:t>
            </a:r>
            <a:r>
              <a:rPr lang="fr-FR" sz="3800" b="1" dirty="0">
                <a:latin typeface="Book Antiqua" panose="02040602050305030304" pitchFamily="18" charset="0"/>
              </a:rPr>
              <a:t> </a:t>
            </a:r>
            <a:r>
              <a:rPr lang="ar-AE" sz="3800" b="1" dirty="0">
                <a:latin typeface="Book Antiqua" panose="02040602050305030304" pitchFamily="18" charset="0"/>
              </a:rPr>
              <a:t>الأسقف الأنبا</a:t>
            </a:r>
            <a:r>
              <a:rPr lang="fr-FR" sz="3800" b="1" dirty="0">
                <a:latin typeface="Book Antiqua" panose="02040602050305030304" pitchFamily="18" charset="0"/>
              </a:rPr>
              <a:t> </a:t>
            </a:r>
            <a:r>
              <a:rPr lang="ar-AE" sz="3800" b="1" dirty="0">
                <a:latin typeface="Book Antiqua" panose="02040602050305030304" pitchFamily="18" charset="0"/>
              </a:rPr>
              <a:t>مارك وان تحفظ لنا حياتهم وتثبتهم على كرسيهم سنين عديدة وأزمنة سالمة هادئة مديدة </a:t>
            </a:r>
            <a:r>
              <a:rPr lang="ar-AE" sz="38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403611236"/>
      </p:ext>
    </p:extLst>
  </p:cSld>
  <p:clrMapOvr>
    <a:masterClrMapping/>
  </p:clrMapOvr>
</p:sld>
</file>

<file path=ppt/slides/slide2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400" b="1" dirty="0">
                <a:latin typeface="Book Antiqua" panose="02040602050305030304" pitchFamily="18" charset="0"/>
              </a:rPr>
              <a:t>Ô Christ notre Dieu, nous implorons Ta pitié et Ta grande compassion afin de garder pour nous la vie de nos pères les métropolites, les évêques, les dirigeants et les pasteurs. Protège-les et garde leur troupeau dans la Foi. Protège les prêtres, donne la pureté aux diacres, la force aux anciens, la compréhension aux enfants, la chasteté aux aînés, l'ascétisme aux moines et aux moniales, la pureté aux gens mariés et la protection aux femmes. </a:t>
            </a:r>
            <a:r>
              <a:rPr lang="fr-FR" sz="24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486099"/>
            <a:ext cx="5367643" cy="6032421"/>
          </a:xfrm>
          <a:prstGeom prst="rect">
            <a:avLst/>
          </a:prstGeom>
        </p:spPr>
        <p:txBody>
          <a:bodyPr wrap="square" anchor="ctr" anchorCtr="0">
            <a:spAutoFit/>
          </a:bodyPr>
          <a:lstStyle/>
          <a:p>
            <a:pPr algn="just" rtl="1"/>
            <a:r>
              <a:rPr lang="ar-AE" sz="3800" b="1" dirty="0">
                <a:latin typeface="Book Antiqua" panose="02040602050305030304" pitchFamily="18" charset="0"/>
              </a:rPr>
              <a:t>أيها المسيح إلهنا نطلب من جودك ومراحمك العالية أن تبقى لنا وعلينا حياة آبائنا المطارنة والأساقفة وكل الرؤساء والرعاة احفظهم وغنم رعيتهم ثبتهم. أعط حفظاً للكهنة طهارة للشمامسة، قوة للشيوخ فهماً للأطفال، عفة </a:t>
            </a:r>
            <a:r>
              <a:rPr lang="ar-AE" sz="3800" b="1" dirty="0" err="1">
                <a:latin typeface="Book Antiqua" panose="02040602050305030304" pitchFamily="18" charset="0"/>
              </a:rPr>
              <a:t>للأبكار</a:t>
            </a:r>
            <a:r>
              <a:rPr lang="ar-AE" sz="3800" b="1" dirty="0">
                <a:latin typeface="Book Antiqua" panose="02040602050305030304" pitchFamily="18" charset="0"/>
              </a:rPr>
              <a:t> نسكاً للرهبان والراهبات نقاوة للمتزوجين صونا للنساء </a:t>
            </a:r>
            <a:r>
              <a:rPr lang="ar-AE" sz="4000" b="1" dirty="0">
                <a:solidFill>
                  <a:srgbClr val="C00000"/>
                </a:solidFill>
                <a:latin typeface="Times New Roman" panose="02020603050405020304" pitchFamily="18" charset="0"/>
              </a:rPr>
              <a:t>نسألك يا رب اسمعنا وارحمنا.</a:t>
            </a:r>
            <a:endParaRPr lang="ar-AE" sz="3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166314915"/>
      </p:ext>
    </p:extLst>
  </p:cSld>
  <p:clrMapOvr>
    <a:masterClrMapping/>
  </p:clrMapOvr>
</p:sld>
</file>

<file path=ppt/slides/slide2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800" b="1" dirty="0">
                <a:latin typeface="Book Antiqua" panose="02040602050305030304" pitchFamily="18" charset="0"/>
              </a:rPr>
              <a:t>Ramène aussi ceux qui sont dans l'errance et les voyageurs. Prends soin des veuves et des orphelins. Rassasie ceux qui ont faim et désaltère ceux qui ont soif. Règle les dettes des débiteurs et pardonne-les. Libère ceux qui sont en prison. Délivre ceux qui sont dans les difficultés. Guéris les malades et accorde le repos aux morts. </a:t>
            </a:r>
            <a:r>
              <a:rPr lang="fr-FR" sz="28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32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38554"/>
          </a:xfrm>
          <a:prstGeom prst="rect">
            <a:avLst/>
          </a:prstGeom>
        </p:spPr>
        <p:txBody>
          <a:bodyPr wrap="none">
            <a:spAutoFit/>
          </a:bodyPr>
          <a:lstStyle/>
          <a:p>
            <a:pPr algn="just"/>
            <a:endParaRPr lang="fr-FR" sz="16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36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686154"/>
            <a:ext cx="5367643" cy="5632311"/>
          </a:xfrm>
          <a:prstGeom prst="rect">
            <a:avLst/>
          </a:prstGeom>
        </p:spPr>
        <p:txBody>
          <a:bodyPr wrap="square" anchor="ctr" anchorCtr="0">
            <a:spAutoFit/>
          </a:bodyPr>
          <a:lstStyle/>
          <a:p>
            <a:pPr algn="just" rtl="1"/>
            <a:r>
              <a:rPr lang="ar-AE" sz="4000" b="1" dirty="0">
                <a:latin typeface="Book Antiqua" panose="02040602050305030304" pitchFamily="18" charset="0"/>
              </a:rPr>
              <a:t>وأيضا الضالين والمسافرين ردهم، والأرامل والأيتام علهم والجياع والعطاش أشبعهم والذين عليهم دين أوف عنهم وسامحهم، والمحبوسين والذين في الشدائد أفرج عنهم، والمرضى أشفهم والراقدين نيحهم </a:t>
            </a:r>
            <a:r>
              <a:rPr lang="ar-AE" sz="4000" b="1" dirty="0">
                <a:solidFill>
                  <a:srgbClr val="C00000"/>
                </a:solidFill>
                <a:latin typeface="Times New Roman" panose="02020603050405020304" pitchFamily="18" charset="0"/>
              </a:rPr>
              <a:t>نسألك يا رب اسمعنا وارحمنا.</a:t>
            </a:r>
            <a:endParaRPr lang="ar-AE" sz="40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55432150"/>
      </p:ext>
    </p:extLst>
  </p:cSld>
  <p:clrMapOvr>
    <a:masterClrMapping/>
  </p:clrMapOvr>
</p:sld>
</file>

<file path=ppt/slides/slide2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sz="2200" b="1" dirty="0">
                <a:latin typeface="Book Antiqua" panose="02040602050305030304" pitchFamily="18" charset="0"/>
              </a:rPr>
              <a:t>Ô Dieu de nos pères les saints ne nous délaisse pas. Eloigne le désespoir de ceux que Tu as créés de Ta main pure. Tu as montré Ton amour des hommes. Accepte, ô miséricordieux, l'intercession de Ta mère pour nous. Sauve nous, Toi le sauveur des humbles. Ne te détourne pas de nous jusqu'à la fin et ne nous abandonne pas jusqu'à l'anéantissement. Pour Ton saint Nom ne brise pas Ton alliance et n'éloigne pas de nous Ta miséricorde. Nous T'implorons pour Abraham Ton bien-aimé, Isaac Ton serviteur et Jacob - Israël - Ton saint. </a:t>
            </a:r>
            <a:r>
              <a:rPr lang="fr-FR" sz="2200" b="1" dirty="0">
                <a:solidFill>
                  <a:srgbClr val="C00000"/>
                </a:solidFill>
                <a:latin typeface="Book Antiqua" panose="02040602050305030304" pitchFamily="18" charset="0"/>
              </a:rPr>
              <a:t>Nous T'implorons Seigneur, écoute-nous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4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276999"/>
          </a:xfrm>
          <a:prstGeom prst="rect">
            <a:avLst/>
          </a:prstGeom>
        </p:spPr>
        <p:txBody>
          <a:bodyPr wrap="none">
            <a:spAutoFit/>
          </a:bodyPr>
          <a:lstStyle/>
          <a:p>
            <a:pPr algn="just"/>
            <a:endParaRPr lang="fr-FR" sz="12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sz="28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501488"/>
            <a:ext cx="5367643" cy="6001643"/>
          </a:xfrm>
          <a:prstGeom prst="rect">
            <a:avLst/>
          </a:prstGeom>
        </p:spPr>
        <p:txBody>
          <a:bodyPr wrap="square" anchor="ctr" anchorCtr="0">
            <a:spAutoFit/>
          </a:bodyPr>
          <a:lstStyle/>
          <a:p>
            <a:pPr algn="just" rtl="1"/>
            <a:r>
              <a:rPr lang="ar-AE" sz="3400" b="1" dirty="0">
                <a:latin typeface="Book Antiqua" panose="02040602050305030304" pitchFamily="18" charset="0"/>
              </a:rPr>
              <a:t>يا إله آبائنا القديسين لا تتخل عنا ولا تخيب الذين خلقتهم بيدك الطاهرة واظهرت حبك للبشرية أيها الرحوم اقبل من والدتك شفاعة من اجلنا وخلصنا يا مخلص شعباً متواضعاً لا تغفل عنا إلى الغاية ولا تسلمنا إلى الانقضاء من أجل اسمك القدوس لا تنقض عهدك ولا تبعد عنا رحمتك من أجل إبراهيم حبيبك واسحق عبدك ويعقوب </a:t>
            </a:r>
            <a:r>
              <a:rPr lang="ar-AE" sz="3400" b="1" dirty="0" err="1">
                <a:latin typeface="Book Antiqua" panose="02040602050305030304" pitchFamily="18" charset="0"/>
              </a:rPr>
              <a:t>قديسك</a:t>
            </a:r>
            <a:r>
              <a:rPr lang="fr-FR" sz="3400" b="1" dirty="0">
                <a:latin typeface="Book Antiqua" panose="02040602050305030304" pitchFamily="18" charset="0"/>
              </a:rPr>
              <a:t>.</a:t>
            </a:r>
            <a:r>
              <a:rPr lang="ar-AE" sz="3400" b="1" dirty="0">
                <a:latin typeface="Book Antiqua" panose="02040602050305030304" pitchFamily="18" charset="0"/>
              </a:rPr>
              <a:t> </a:t>
            </a:r>
            <a:r>
              <a:rPr lang="ar-AE" sz="3600" b="1" dirty="0">
                <a:solidFill>
                  <a:srgbClr val="C00000"/>
                </a:solidFill>
                <a:latin typeface="Times New Roman" panose="02020603050405020304" pitchFamily="18" charset="0"/>
              </a:rPr>
              <a:t>نسألك يا رب اسمعنا وارحمنا.</a:t>
            </a:r>
            <a:endParaRPr lang="ar-AE" sz="3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39360320"/>
      </p:ext>
    </p:extLst>
  </p:cSld>
  <p:clrMapOvr>
    <a:masterClrMapping/>
  </p:clrMapOvr>
</p:sld>
</file>

<file path=ppt/slides/slide2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ختام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Castellar" panose="020A0402060406010301" pitchFamily="18" charset="0"/>
              </a:rPr>
              <a:t>Conclusion</a:t>
            </a:r>
          </a:p>
        </p:txBody>
      </p:sp>
    </p:spTree>
    <p:extLst>
      <p:ext uri="{BB962C8B-B14F-4D97-AF65-F5344CB8AC3E}">
        <p14:creationId xmlns:p14="http://schemas.microsoft.com/office/powerpoint/2010/main" val="1132851051"/>
      </p:ext>
    </p:extLst>
  </p:cSld>
  <p:clrMapOvr>
    <a:masterClrMapping/>
  </p:clrMapOvr>
</p:sld>
</file>

<file path=ppt/slides/slide2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702813"/>
            <a:ext cx="3512186" cy="5452374"/>
          </a:xfrm>
        </p:spPr>
        <p:txBody>
          <a:bodyPr numCol="1" spcCol="72000" anchor="ctr">
            <a:noAutofit/>
          </a:bodyPr>
          <a:lstStyle/>
          <a:p>
            <a:pPr marL="0" indent="0" algn="just">
              <a:buNone/>
            </a:pPr>
            <a:r>
              <a:rPr lang="fr-FR" sz="4000" b="1" dirty="0">
                <a:latin typeface="Book Antiqua" panose="02040602050305030304" pitchFamily="18" charset="0"/>
              </a:rPr>
              <a:t>Dieu aie pitié de nous, accorde-nous Ta miséricorde. Traite nous selon Ta bonté dans ton Royaume.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075250"/>
            <a:ext cx="3511194" cy="4708981"/>
          </a:xfrm>
          <a:prstGeom prst="rect">
            <a:avLst/>
          </a:prstGeom>
        </p:spPr>
        <p:txBody>
          <a:bodyPr wrap="square" anchor="ctr" anchorCtr="0">
            <a:spAutoFit/>
          </a:bodyPr>
          <a:lstStyle/>
          <a:p>
            <a:pPr algn="just" rtl="1"/>
            <a:r>
              <a:rPr lang="ar-AE" sz="6000" b="1" dirty="0">
                <a:latin typeface="Book Antiqua" panose="02040602050305030304" pitchFamily="18" charset="0"/>
              </a:rPr>
              <a:t>يا الله </a:t>
            </a:r>
            <a:r>
              <a:rPr lang="ar-AE" sz="6000" b="1" dirty="0" err="1">
                <a:latin typeface="Book Antiqua" panose="02040602050305030304" pitchFamily="18" charset="0"/>
              </a:rPr>
              <a:t>إرحمنا</a:t>
            </a:r>
            <a:r>
              <a:rPr lang="ar-AE" sz="6000" b="1" dirty="0">
                <a:latin typeface="Book Antiqua" panose="02040602050305030304" pitchFamily="18" charset="0"/>
              </a:rPr>
              <a:t>، قرر لنا رحمة، </a:t>
            </a:r>
            <a:r>
              <a:rPr lang="ar-AE" sz="6000" b="1" dirty="0" err="1">
                <a:latin typeface="Book Antiqua" panose="02040602050305030304" pitchFamily="18" charset="0"/>
              </a:rPr>
              <a:t>إصنع</a:t>
            </a:r>
            <a:r>
              <a:rPr lang="ar-AE" sz="6000" b="1" dirty="0">
                <a:latin typeface="Book Antiqua" panose="02040602050305030304" pitchFamily="18" charset="0"/>
              </a:rPr>
              <a:t> معنا رحمة </a:t>
            </a:r>
            <a:r>
              <a:rPr lang="ar-AE" sz="6000" b="1" dirty="0" err="1">
                <a:latin typeface="Book Antiqua" panose="02040602050305030304" pitchFamily="18" charset="0"/>
              </a:rPr>
              <a:t>فى</a:t>
            </a:r>
            <a:r>
              <a:rPr lang="ar-AE" sz="6000" b="1" dirty="0">
                <a:latin typeface="Book Antiqua" panose="02040602050305030304" pitchFamily="18" charset="0"/>
              </a:rPr>
              <a:t> ملكوتك.</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055054"/>
            <a:ext cx="3933030" cy="5078313"/>
          </a:xfrm>
          <a:prstGeom prst="rect">
            <a:avLst/>
          </a:prstGeom>
        </p:spPr>
        <p:txBody>
          <a:bodyPr wrap="square">
            <a:spAutoFit/>
          </a:bodyPr>
          <a:lstStyle/>
          <a:p>
            <a:pPr algn="just"/>
            <a:r>
              <a:rPr lang="fr-FR" sz="5400" b="1" dirty="0" err="1">
                <a:latin typeface="Avva_Marcos" panose="04020500000000000000" pitchFamily="82" charset="0"/>
              </a:rPr>
              <a:t>F</a:t>
            </a:r>
            <a:r>
              <a:rPr lang="fr-FR" sz="5400" b="1" dirty="0" err="1">
                <a:latin typeface="CS Avva Shenouda" panose="020B7200000000000000" pitchFamily="34" charset="0"/>
              </a:rPr>
              <a:t>nou</a:t>
            </a:r>
            <a:r>
              <a:rPr lang="fr-FR" sz="5400" b="1" dirty="0">
                <a:latin typeface="CS Avva Shenouda" panose="020B7200000000000000" pitchFamily="34" charset="0"/>
              </a:rPr>
              <a:t>] </a:t>
            </a:r>
            <a:r>
              <a:rPr lang="fr-FR" sz="5400" b="1" dirty="0" err="1">
                <a:latin typeface="CS Avva Shenouda" panose="020B7200000000000000" pitchFamily="34" charset="0"/>
              </a:rPr>
              <a:t>nai</a:t>
            </a:r>
            <a:r>
              <a:rPr lang="fr-FR" sz="5400" b="1" dirty="0">
                <a:latin typeface="CS Avva Shenouda" panose="020B7200000000000000" pitchFamily="34" charset="0"/>
              </a:rPr>
              <a:t> nan ;es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eron</a:t>
            </a:r>
            <a:r>
              <a:rPr lang="fr-FR" sz="5400" b="1" dirty="0">
                <a:latin typeface="CS Avva Shenouda" panose="020B7200000000000000" pitchFamily="34" charset="0"/>
              </a:rPr>
              <a:t> `</a:t>
            </a:r>
            <a:r>
              <a:rPr lang="fr-FR" sz="5400" b="1" dirty="0" err="1">
                <a:latin typeface="CS Avva Shenouda" panose="020B7200000000000000" pitchFamily="34" charset="0"/>
              </a:rPr>
              <a:t>ari</a:t>
            </a:r>
            <a:r>
              <a:rPr lang="fr-FR" sz="5400" b="1" dirty="0">
                <a:latin typeface="CS Avva Shenouda" panose="020B7200000000000000" pitchFamily="34" charset="0"/>
              </a:rPr>
              <a:t> </a:t>
            </a:r>
            <a:r>
              <a:rPr lang="fr-FR" sz="5400" b="1" dirty="0" err="1">
                <a:latin typeface="CS Avva Shenouda" panose="020B7200000000000000" pitchFamily="34" charset="0"/>
              </a:rPr>
              <a:t>ounai</a:t>
            </a:r>
            <a:r>
              <a:rPr lang="fr-FR" sz="5400" b="1" dirty="0">
                <a:latin typeface="CS Avva Shenouda" panose="020B7200000000000000" pitchFamily="34" charset="0"/>
              </a:rPr>
              <a:t> </a:t>
            </a:r>
            <a:r>
              <a:rPr lang="fr-FR" sz="5400" b="1" dirty="0" err="1">
                <a:latin typeface="CS Avva Shenouda" panose="020B7200000000000000" pitchFamily="34" charset="0"/>
              </a:rPr>
              <a:t>neman</a:t>
            </a:r>
            <a:r>
              <a:rPr lang="fr-FR" sz="5400" b="1" dirty="0">
                <a:latin typeface="CS Avva Shenouda" panose="020B7200000000000000" pitchFamily="34" charset="0"/>
              </a:rPr>
              <a:t> </a:t>
            </a:r>
            <a:r>
              <a:rPr lang="fr-FR" sz="5400" b="1" dirty="0" err="1">
                <a:latin typeface="CS Avva Shenouda" panose="020B7200000000000000" pitchFamily="34" charset="0"/>
              </a:rPr>
              <a:t>qen</a:t>
            </a:r>
            <a:r>
              <a:rPr lang="fr-FR" sz="5400" b="1" dirty="0">
                <a:latin typeface="CS Avva Shenouda" panose="020B7200000000000000" pitchFamily="34" charset="0"/>
              </a:rPr>
              <a:t> </a:t>
            </a:r>
            <a:r>
              <a:rPr lang="fr-FR" sz="5400" b="1" dirty="0" err="1">
                <a:latin typeface="CS Avva Shenouda" panose="020B7200000000000000" pitchFamily="34" charset="0"/>
              </a:rPr>
              <a:t>tekmetouro</a:t>
            </a:r>
            <a:endParaRPr lang="fr-FR" sz="5400" b="1" dirty="0">
              <a:latin typeface="CS Avva Shenouda" panose="020B7200000000000000" pitchFamily="34" charset="0"/>
            </a:endParaRPr>
          </a:p>
        </p:txBody>
      </p:sp>
    </p:spTree>
    <p:extLst>
      <p:ext uri="{BB962C8B-B14F-4D97-AF65-F5344CB8AC3E}">
        <p14:creationId xmlns:p14="http://schemas.microsoft.com/office/powerpoint/2010/main" val="1228228976"/>
      </p:ext>
    </p:extLst>
  </p:cSld>
  <p:clrMapOvr>
    <a:masterClrMapping/>
  </p:clrMapOvr>
</p:sld>
</file>

<file path=ppt/slides/slide2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722679159"/>
      </p:ext>
    </p:extLst>
  </p:cSld>
  <p:clrMapOvr>
    <a:masterClrMapping/>
  </p:clrMapOvr>
</p:sld>
</file>

<file path=ppt/slides/slide2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31427577"/>
      </p:ext>
    </p:extLst>
  </p:cSld>
  <p:clrMapOvr>
    <a:masterClrMapping/>
  </p:clrMapOvr>
</p:sld>
</file>

<file path=ppt/slides/slide2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52382147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Comment saurions-nous le chemin?» Jésus lui dit: «Je suis le Chemin, la Vérité et la Vie. Nul ne vient au Père que par moi. Si vous me connaissez vous connaîtrez aussi mon Père; dès à présent vous le connaissez et vous l'avez vu.» Philippe lui dit: «Seigneur, montre-nous le Père et cela nous suffit.»</a:t>
            </a:r>
          </a:p>
          <a:p>
            <a:pPr marL="0" indent="0" algn="just">
              <a:buNone/>
            </a:pPr>
            <a:r>
              <a:rPr lang="fr-FR" sz="2800" b="1" dirty="0"/>
              <a:t>Jésus lui dit: «Voilà si longtemps que je suis avec vous, et tu ne me connais pas, Philippe? Qui m'a vu a vu le Père. Comment peux-tu dire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فكيف نقدر أن نعرف </a:t>
            </a:r>
            <a:r>
              <a:rPr lang="ar-SA" sz="3600" b="1" dirty="0" err="1">
                <a:latin typeface="Times New Roman" panose="02020603050405020304" pitchFamily="18" charset="0"/>
              </a:rPr>
              <a:t>الطريق؟!</a:t>
            </a:r>
            <a:r>
              <a:rPr lang="ar-SA" sz="3600" b="1" dirty="0">
                <a:latin typeface="Times New Roman" panose="02020603050405020304" pitchFamily="18" charset="0"/>
              </a:rPr>
              <a:t> قال له يسوع: أنا هو الطريق</a:t>
            </a:r>
            <a:r>
              <a:rPr lang="fr-FR" sz="3600" b="1" dirty="0">
                <a:latin typeface="Times New Roman" panose="02020603050405020304" pitchFamily="18" charset="0"/>
              </a:rPr>
              <a:t> </a:t>
            </a:r>
            <a:r>
              <a:rPr lang="ar-SA" sz="3600" b="1" dirty="0">
                <a:latin typeface="Times New Roman" panose="02020603050405020304" pitchFamily="18" charset="0"/>
              </a:rPr>
              <a:t>و الحق والحيوة، لا يأتى أحد إلا بي. لو كنتم تعرفونني</a:t>
            </a:r>
            <a:r>
              <a:rPr lang="ar-EG" sz="3600" b="1" dirty="0" err="1">
                <a:latin typeface="Times New Roman" panose="02020603050405020304" pitchFamily="18" charset="0"/>
              </a:rPr>
              <a:t>،</a:t>
            </a:r>
            <a:r>
              <a:rPr lang="ar-SA" sz="3600" b="1" dirty="0">
                <a:latin typeface="Times New Roman" panose="02020603050405020304" pitchFamily="18" charset="0"/>
              </a:rPr>
              <a:t> لعرفتم أبي </a:t>
            </a:r>
            <a:r>
              <a:rPr lang="ar-EG" sz="3600" b="1" dirty="0">
                <a:latin typeface="Times New Roman" panose="02020603050405020304" pitchFamily="18" charset="0"/>
              </a:rPr>
              <a:t>أ</a:t>
            </a:r>
            <a:r>
              <a:rPr lang="ar-SA" sz="3600" b="1" dirty="0" err="1">
                <a:latin typeface="Times New Roman" panose="02020603050405020304" pitchFamily="18" charset="0"/>
              </a:rPr>
              <a:t>يضا</a:t>
            </a:r>
            <a:r>
              <a:rPr lang="ar-EG" sz="3600" b="1" dirty="0">
                <a:latin typeface="Times New Roman" panose="02020603050405020304" pitchFamily="18" charset="0"/>
              </a:rPr>
              <a:t>ً</a:t>
            </a:r>
            <a:r>
              <a:rPr lang="ar-SA" sz="3600" b="1" dirty="0">
                <a:latin typeface="Times New Roman" panose="02020603050405020304" pitchFamily="18" charset="0"/>
              </a:rPr>
              <a:t>، ومن الآن تعرفونه وقد رأيتموه. قال له فيليبس: يا رب أرنا الآب و</a:t>
            </a:r>
            <a:r>
              <a:rPr lang="ar-EG" sz="3600" b="1" dirty="0" err="1">
                <a:latin typeface="Times New Roman" panose="02020603050405020304" pitchFamily="18" charset="0"/>
              </a:rPr>
              <a:t>كفانا.</a:t>
            </a:r>
            <a:r>
              <a:rPr lang="ar-EG" sz="3600" b="1" dirty="0">
                <a:latin typeface="Times New Roman" panose="02020603050405020304" pitchFamily="18" charset="0"/>
              </a:rPr>
              <a:t> </a:t>
            </a:r>
            <a:r>
              <a:rPr lang="ar-AE" sz="3600" b="1" dirty="0" err="1">
                <a:latin typeface="Times New Roman" panose="02020603050405020304" pitchFamily="18" charset="0"/>
              </a:rPr>
              <a:t>فقا</a:t>
            </a:r>
            <a:r>
              <a:rPr lang="ar-EG" sz="3600" b="1" dirty="0">
                <a:latin typeface="Times New Roman" panose="02020603050405020304" pitchFamily="18" charset="0"/>
              </a:rPr>
              <a:t>ل</a:t>
            </a:r>
            <a:r>
              <a:rPr lang="ar-AE" sz="3600" b="1" dirty="0">
                <a:latin typeface="Times New Roman" panose="02020603050405020304" pitchFamily="18" charset="0"/>
              </a:rPr>
              <a:t> له يسوع: أنا معكم كل هذا الزمان ولم تعرفني يا فيلب</a:t>
            </a:r>
            <a:r>
              <a:rPr lang="ar-EG" sz="3600" b="1" dirty="0">
                <a:latin typeface="Times New Roman" panose="02020603050405020304" pitchFamily="18" charset="0"/>
              </a:rPr>
              <a:t>س؟</a:t>
            </a:r>
            <a:r>
              <a:rPr lang="ar-AE" sz="3600" b="1" dirty="0">
                <a:latin typeface="Times New Roman" panose="02020603050405020304" pitchFamily="18" charset="0"/>
              </a:rPr>
              <a:t> من رآنى فقد ر</a:t>
            </a:r>
            <a:r>
              <a:rPr lang="ar-EG" sz="3600" b="1" dirty="0">
                <a:latin typeface="Times New Roman" panose="02020603050405020304" pitchFamily="18" charset="0"/>
              </a:rPr>
              <a:t>أ</a:t>
            </a:r>
            <a:r>
              <a:rPr lang="ar-AE" sz="3600" b="1" dirty="0">
                <a:latin typeface="Times New Roman" panose="02020603050405020304" pitchFamily="18" charset="0"/>
              </a:rPr>
              <a:t>ى الآب، فكيف تقول أنت</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85414712"/>
      </p:ext>
    </p:extLst>
  </p:cSld>
  <p:clrMapOvr>
    <a:masterClrMapping/>
  </p:clrMapOvr>
</p:sld>
</file>

<file path=ppt/slides/slide2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759827061"/>
      </p:ext>
    </p:extLst>
  </p:cSld>
  <p:clrMapOvr>
    <a:masterClrMapping/>
  </p:clrMapOvr>
</p:sld>
</file>

<file path=ppt/slides/slide2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28539" y="3491227"/>
            <a:ext cx="5867221" cy="2907171"/>
          </a:xfrm>
        </p:spPr>
        <p:txBody>
          <a:bodyPr numCol="1" spcCol="72000" anchor="ctr">
            <a:noAutofit/>
          </a:bodyPr>
          <a:lstStyle/>
          <a:p>
            <a:pPr marL="0" indent="0" algn="just">
              <a:buNone/>
            </a:pPr>
            <a:r>
              <a:rPr lang="fr-FR" sz="3600" b="1" dirty="0">
                <a:latin typeface="Book Antiqua" panose="02040602050305030304" pitchFamily="18" charset="0"/>
              </a:rPr>
              <a:t>Ô Toi, Roi de la paix</a:t>
            </a:r>
          </a:p>
          <a:p>
            <a:pPr marL="0" indent="0" algn="just">
              <a:buNone/>
            </a:pPr>
            <a:r>
              <a:rPr lang="fr-FR" sz="3600" b="1" dirty="0">
                <a:latin typeface="Book Antiqua" panose="02040602050305030304" pitchFamily="18" charset="0"/>
              </a:rPr>
              <a:t>Ta paix, donne-la nous</a:t>
            </a:r>
          </a:p>
          <a:p>
            <a:pPr marL="0" indent="0" algn="just">
              <a:buNone/>
            </a:pPr>
            <a:r>
              <a:rPr lang="fr-FR" sz="3600" b="1" dirty="0">
                <a:latin typeface="Book Antiqua" panose="02040602050305030304" pitchFamily="18" charset="0"/>
              </a:rPr>
              <a:t>Accorde-nous Ta paix</a:t>
            </a:r>
          </a:p>
          <a:p>
            <a:pPr marL="0" indent="0" algn="just">
              <a:buNone/>
            </a:pPr>
            <a:r>
              <a:rPr lang="fr-FR" sz="3600" b="1" dirty="0">
                <a:latin typeface="Book Antiqua" panose="02040602050305030304" pitchFamily="18" charset="0"/>
              </a:rPr>
              <a:t>Et remets nos péchés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Avva_Marcos" panose="04020500000000000000" pitchFamily="82" charset="0"/>
              </a:rPr>
              <a:t>P</a:t>
            </a:r>
            <a:r>
              <a:rPr lang="fr-FR" sz="4800" b="1" dirty="0" err="1">
                <a:latin typeface="CS Avva Shenouda" panose="020B7200000000000000" pitchFamily="34" charset="0"/>
              </a:rPr>
              <a:t>ouro</a:t>
            </a:r>
            <a:r>
              <a:rPr lang="fr-FR" sz="4800" b="1" dirty="0">
                <a:latin typeface="CS Avva Shenouda" panose="020B7200000000000000" pitchFamily="34" charset="0"/>
              </a:rPr>
              <a:t>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hiryny</a:t>
            </a:r>
            <a:r>
              <a:rPr lang="fr-FR" sz="4800" b="1" dirty="0">
                <a:latin typeface="CS Avva Shenouda" panose="020B7200000000000000" pitchFamily="34" charset="0"/>
              </a:rPr>
              <a:t> @ moi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t>
            </a:r>
            <a:r>
              <a:rPr lang="fr-FR" sz="4800" b="1" dirty="0" err="1">
                <a:latin typeface="CS Avva Shenouda" panose="020B7200000000000000" pitchFamily="34" charset="0"/>
              </a:rPr>
              <a:t>cemni</a:t>
            </a:r>
            <a:r>
              <a:rPr lang="fr-FR" sz="4800" b="1" dirty="0">
                <a:latin typeface="CS Avva Shenouda" panose="020B7200000000000000" pitchFamily="34" charset="0"/>
              </a:rPr>
              <a:t> nan `</a:t>
            </a:r>
            <a:r>
              <a:rPr lang="fr-FR" sz="4800" b="1" dirty="0" err="1">
                <a:latin typeface="CS Avva Shenouda" panose="020B7200000000000000" pitchFamily="34" charset="0"/>
              </a:rPr>
              <a:t>ntekhiryny</a:t>
            </a:r>
            <a:r>
              <a:rPr lang="fr-FR" sz="4800" b="1" dirty="0">
                <a:latin typeface="CS Avva Shenouda" panose="020B7200000000000000" pitchFamily="34" charset="0"/>
              </a:rPr>
              <a:t> @ ,a </a:t>
            </a:r>
            <a:r>
              <a:rPr lang="fr-FR" sz="4800" b="1" dirty="0" err="1">
                <a:latin typeface="CS Avva Shenouda" panose="020B7200000000000000" pitchFamily="34" charset="0"/>
              </a:rPr>
              <a:t>nennobi</a:t>
            </a:r>
            <a:r>
              <a:rPr lang="fr-FR" sz="4800" b="1" dirty="0">
                <a:latin typeface="CS Avva Shenouda" panose="020B7200000000000000" pitchFamily="34" charset="0"/>
              </a:rPr>
              <a:t> nan `</a:t>
            </a:r>
            <a:r>
              <a:rPr lang="fr-FR" sz="4800" b="1" dirty="0" err="1">
                <a:latin typeface="CS Avva Shenouda" panose="020B7200000000000000" pitchFamily="34" charset="0"/>
              </a:rPr>
              <a:t>ebol</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26163" y="3523940"/>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يا ملك السلام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أعطنا سلامك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قرر لنا سلامك</a:t>
            </a:r>
            <a:endParaRPr lang="fr-FR" sz="4400" b="1" dirty="0">
              <a:latin typeface="Book Antiqua" panose="02040602050305030304" pitchFamily="18" charset="0"/>
            </a:endParaRPr>
          </a:p>
          <a:p>
            <a:pPr algn="just" rtl="1"/>
            <a:r>
              <a:rPr lang="ar-AE" sz="4400" b="1">
                <a:latin typeface="Book Antiqua" panose="02040602050305030304" pitchFamily="18" charset="0"/>
              </a:rPr>
              <a:t>واغفر </a:t>
            </a:r>
            <a:r>
              <a:rPr lang="ar-AE" sz="4400" b="1" dirty="0">
                <a:latin typeface="Book Antiqua" panose="02040602050305030304" pitchFamily="18" charset="0"/>
              </a:rPr>
              <a:t>لنا خطايانا.</a:t>
            </a:r>
          </a:p>
        </p:txBody>
      </p:sp>
    </p:spTree>
    <p:extLst>
      <p:ext uri="{BB962C8B-B14F-4D97-AF65-F5344CB8AC3E}">
        <p14:creationId xmlns:p14="http://schemas.microsoft.com/office/powerpoint/2010/main" val="2031702143"/>
      </p:ext>
    </p:extLst>
  </p:cSld>
  <p:clrMapOvr>
    <a:masterClrMapping/>
  </p:clrMapOvr>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3739585901"/>
      </p:ext>
    </p:extLst>
  </p:cSld>
  <p:clrMapOvr>
    <a:masterClrMapping/>
  </p:clrMapOvr>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74749383"/>
      </p:ext>
    </p:extLst>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322596"/>
            <a:ext cx="5867221" cy="2907171"/>
          </a:xfrm>
        </p:spPr>
        <p:txBody>
          <a:bodyPr numCol="1" spcCol="72000" anchor="ctr">
            <a:noAutofit/>
          </a:bodyPr>
          <a:lstStyle/>
          <a:p>
            <a:pPr marL="0" indent="0" algn="just">
              <a:buNone/>
            </a:pPr>
            <a:r>
              <a:rPr lang="fr-FR" sz="3600" b="1" dirty="0">
                <a:latin typeface="Book Antiqua" panose="02040602050305030304" pitchFamily="18" charset="0"/>
              </a:rPr>
              <a:t>Et chasse les ennemis</a:t>
            </a:r>
          </a:p>
          <a:p>
            <a:pPr marL="0" indent="0" algn="just">
              <a:buNone/>
            </a:pPr>
            <a:r>
              <a:rPr lang="fr-FR" sz="3600" b="1" dirty="0">
                <a:latin typeface="Book Antiqua" panose="02040602050305030304" pitchFamily="18" charset="0"/>
              </a:rPr>
              <a:t>Les ennemis de l’Eglise</a:t>
            </a:r>
          </a:p>
          <a:p>
            <a:pPr marL="0" indent="0" algn="just">
              <a:buNone/>
            </a:pPr>
            <a:r>
              <a:rPr lang="fr-FR" sz="3600" b="1" dirty="0">
                <a:latin typeface="Book Antiqua" panose="02040602050305030304" pitchFamily="18" charset="0"/>
              </a:rPr>
              <a:t>Aussi fortifie-la</a:t>
            </a:r>
          </a:p>
          <a:p>
            <a:pPr marL="0" indent="0" algn="just">
              <a:buNone/>
            </a:pPr>
            <a:r>
              <a:rPr lang="fr-FR" sz="3600" b="1" dirty="0">
                <a:latin typeface="Book Antiqua" panose="02040602050305030304" pitchFamily="18" charset="0"/>
              </a:rPr>
              <a:t>Jamais, ne s’ébranlera</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fr-FR" sz="4800" b="1" dirty="0" err="1">
                <a:latin typeface="CS Avva Shenouda" panose="020B7200000000000000" pitchFamily="34" charset="0"/>
              </a:rPr>
              <a:t>Jwr</a:t>
            </a:r>
            <a:r>
              <a:rPr lang="fr-FR" sz="4800" b="1" dirty="0">
                <a:latin typeface="CS Avva Shenouda" panose="020B7200000000000000" pitchFamily="34" charset="0"/>
              </a:rPr>
              <a:t> </a:t>
            </a:r>
            <a:r>
              <a:rPr lang="fr-FR" sz="4800" b="1" dirty="0" err="1">
                <a:latin typeface="CS Avva Shenouda" panose="020B7200000000000000" pitchFamily="34" charset="0"/>
              </a:rPr>
              <a:t>ebol</a:t>
            </a:r>
            <a:r>
              <a:rPr lang="fr-FR" sz="4800" b="1" dirty="0">
                <a:latin typeface="CS Avva Shenouda" panose="020B7200000000000000" pitchFamily="34" charset="0"/>
              </a:rPr>
              <a:t> `</a:t>
            </a:r>
            <a:r>
              <a:rPr lang="fr-FR" sz="4800" b="1" dirty="0" err="1">
                <a:latin typeface="CS Avva Shenouda" panose="020B7200000000000000" pitchFamily="34" charset="0"/>
              </a:rPr>
              <a:t>nnijaji</a:t>
            </a:r>
            <a:r>
              <a:rPr lang="fr-FR" sz="4800" b="1" dirty="0">
                <a:latin typeface="CS Avva Shenouda" panose="020B7200000000000000" pitchFamily="34" charset="0"/>
              </a:rPr>
              <a:t> @ `</a:t>
            </a:r>
            <a:r>
              <a:rPr lang="fr-FR" sz="4800" b="1" dirty="0" err="1">
                <a:latin typeface="CS Avva Shenouda" panose="020B7200000000000000" pitchFamily="34" charset="0"/>
              </a:rPr>
              <a:t>nte</a:t>
            </a:r>
            <a:r>
              <a:rPr lang="fr-FR" sz="4800" b="1" dirty="0">
                <a:latin typeface="CS Avva Shenouda" panose="020B7200000000000000" pitchFamily="34" charset="0"/>
              </a:rPr>
              <a:t> ]</a:t>
            </a:r>
            <a:r>
              <a:rPr lang="fr-FR" sz="4800" b="1" dirty="0" err="1">
                <a:latin typeface="CS Avva Shenouda" panose="020B7200000000000000" pitchFamily="34" charset="0"/>
              </a:rPr>
              <a:t>ek`klyci`a</a:t>
            </a:r>
            <a:r>
              <a:rPr lang="fr-FR" sz="4800" b="1" dirty="0">
                <a:latin typeface="CS Avva Shenouda" panose="020B7200000000000000" pitchFamily="34" charset="0"/>
              </a:rPr>
              <a:t> @ `</a:t>
            </a:r>
            <a:r>
              <a:rPr lang="fr-FR" sz="4800" b="1" dirty="0" err="1">
                <a:latin typeface="CS Avva Shenouda" panose="020B7200000000000000" pitchFamily="34" charset="0"/>
              </a:rPr>
              <a:t>aricobt</a:t>
            </a:r>
            <a:r>
              <a:rPr lang="fr-FR" sz="4800" b="1" dirty="0">
                <a:latin typeface="CS Avva Shenouda" panose="020B7200000000000000" pitchFamily="34" charset="0"/>
              </a:rPr>
              <a:t> `</a:t>
            </a:r>
            <a:r>
              <a:rPr lang="fr-FR" sz="4800" b="1" dirty="0" err="1">
                <a:latin typeface="CS Avva Shenouda" panose="020B7200000000000000" pitchFamily="34" charset="0"/>
              </a:rPr>
              <a:t>eroc</a:t>
            </a:r>
            <a:r>
              <a:rPr lang="fr-FR" sz="4800" b="1" dirty="0">
                <a:latin typeface="CS Avva Shenouda" panose="020B7200000000000000" pitchFamily="34" charset="0"/>
              </a:rPr>
              <a:t> @ `</a:t>
            </a:r>
            <a:r>
              <a:rPr lang="fr-FR" sz="4800" b="1" dirty="0" err="1">
                <a:latin typeface="CS Avva Shenouda" panose="020B7200000000000000" pitchFamily="34" charset="0"/>
              </a:rPr>
              <a:t>nneckim</a:t>
            </a:r>
            <a:r>
              <a:rPr lang="fr-FR" sz="4800" b="1" dirty="0">
                <a:latin typeface="CS Avva Shenouda" panose="020B7200000000000000" pitchFamily="34" charset="0"/>
              </a:rPr>
              <a:t> sa `</a:t>
            </a:r>
            <a:r>
              <a:rPr lang="fr-FR" sz="4800" b="1" dirty="0" err="1">
                <a:latin typeface="CS Avva Shenouda" panose="020B7200000000000000" pitchFamily="34" charset="0"/>
              </a:rPr>
              <a:t>eneh</a:t>
            </a:r>
            <a:r>
              <a:rPr lang="fr-FR"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318852" y="3429000"/>
            <a:ext cx="4266242" cy="2800767"/>
          </a:xfrm>
          <a:prstGeom prst="rect">
            <a:avLst/>
          </a:prstGeom>
        </p:spPr>
        <p:txBody>
          <a:bodyPr wrap="square" anchor="ctr" anchorCtr="0">
            <a:spAutoFit/>
          </a:bodyPr>
          <a:lstStyle/>
          <a:p>
            <a:pPr algn="just" rtl="1"/>
            <a:r>
              <a:rPr lang="ar-AE" sz="4400" b="1" dirty="0">
                <a:latin typeface="Book Antiqua" panose="02040602050305030304" pitchFamily="18" charset="0"/>
              </a:rPr>
              <a:t>فرق أعداء الكنيسة وحصنها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فلا تتزعزع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الأبد.</a:t>
            </a:r>
          </a:p>
        </p:txBody>
      </p:sp>
    </p:spTree>
    <p:extLst>
      <p:ext uri="{BB962C8B-B14F-4D97-AF65-F5344CB8AC3E}">
        <p14:creationId xmlns:p14="http://schemas.microsoft.com/office/powerpoint/2010/main" val="2100474203"/>
      </p:ext>
    </p:extLst>
  </p:cSld>
  <p:clrMapOvr>
    <a:masterClrMapping/>
  </p:clrMapOvr>
</p:sld>
</file>

<file path=ppt/slides/slide2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2179343686"/>
      </p:ext>
    </p:extLst>
  </p:cSld>
  <p:clrMapOvr>
    <a:masterClrMapping/>
  </p:clrMapOvr>
</p:sld>
</file>

<file path=ppt/slides/slide2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229785852"/>
      </p:ext>
    </p:extLst>
  </p:cSld>
  <p:clrMapOvr>
    <a:masterClrMapping/>
  </p:clrMapOvr>
</p:sld>
</file>

<file path=ppt/slides/slide2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7877" y="3436535"/>
            <a:ext cx="5867221" cy="2907171"/>
          </a:xfrm>
        </p:spPr>
        <p:txBody>
          <a:bodyPr numCol="1" spcCol="72000" anchor="ctr">
            <a:noAutofit/>
          </a:bodyPr>
          <a:lstStyle/>
          <a:p>
            <a:pPr marL="0" indent="0" algn="just">
              <a:buNone/>
            </a:pPr>
            <a:r>
              <a:rPr lang="fr-FR" sz="3600" b="1" dirty="0">
                <a:latin typeface="Book Antiqua" panose="02040602050305030304" pitchFamily="18" charset="0"/>
              </a:rPr>
              <a:t>Notre Dieu Emmanuel</a:t>
            </a:r>
          </a:p>
          <a:p>
            <a:pPr marL="0" indent="0" algn="just">
              <a:buNone/>
            </a:pPr>
            <a:r>
              <a:rPr lang="fr-FR" sz="3600" b="1" dirty="0">
                <a:latin typeface="Book Antiqua" panose="02040602050305030304" pitchFamily="18" charset="0"/>
              </a:rPr>
              <a:t>Est maintenant parmi nous</a:t>
            </a:r>
          </a:p>
          <a:p>
            <a:pPr marL="0" indent="0" algn="just">
              <a:buNone/>
            </a:pPr>
            <a:r>
              <a:rPr lang="fr-FR" sz="3600" b="1" dirty="0">
                <a:latin typeface="Book Antiqua" panose="02040602050305030304" pitchFamily="18" charset="0"/>
              </a:rPr>
              <a:t>Avec la gloire du Père</a:t>
            </a:r>
          </a:p>
          <a:p>
            <a:pPr marL="0" indent="0" algn="just">
              <a:buNone/>
            </a:pPr>
            <a:r>
              <a:rPr lang="fr-FR" sz="3600" b="1" dirty="0">
                <a:latin typeface="Book Antiqua" panose="02040602050305030304" pitchFamily="18" charset="0"/>
              </a:rPr>
              <a:t>Avec le Saint-Esprit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978188"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Emmanouyl</a:t>
            </a:r>
            <a:r>
              <a:rPr lang="nl-NL" sz="4800" b="1" dirty="0">
                <a:latin typeface="CS Avva Shenouda" panose="020B7200000000000000" pitchFamily="34" charset="0"/>
              </a:rPr>
              <a:t> </a:t>
            </a:r>
            <a:r>
              <a:rPr lang="nl-NL" sz="4800" b="1" dirty="0" err="1">
                <a:latin typeface="CS Avva Shenouda" panose="020B7200000000000000" pitchFamily="34" charset="0"/>
              </a:rPr>
              <a:t>Pennou</a:t>
            </a:r>
            <a:r>
              <a:rPr lang="nl-NL" sz="4800" b="1" dirty="0">
                <a:latin typeface="CS Avva Shenouda" panose="020B7200000000000000" pitchFamily="34" charset="0"/>
              </a:rPr>
              <a:t>]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tenmy</a:t>
            </a:r>
            <a:r>
              <a:rPr lang="nl-NL" sz="4800" b="1" dirty="0">
                <a:latin typeface="CS Avva Shenouda" panose="020B7200000000000000" pitchFamily="34" charset="0"/>
              </a:rPr>
              <a:t>] ]nou @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p`wou</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Pefiwt</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489738"/>
            <a:ext cx="5003866" cy="2800767"/>
          </a:xfrm>
          <a:prstGeom prst="rect">
            <a:avLst/>
          </a:prstGeom>
        </p:spPr>
        <p:txBody>
          <a:bodyPr wrap="square" anchor="ctr" anchorCtr="0">
            <a:spAutoFit/>
          </a:bodyPr>
          <a:lstStyle/>
          <a:p>
            <a:pPr algn="just" rtl="1"/>
            <a:r>
              <a:rPr lang="ar-AE" sz="4400" b="1" dirty="0" err="1">
                <a:latin typeface="Book Antiqua" panose="02040602050305030304" pitchFamily="18" charset="0"/>
              </a:rPr>
              <a:t>عمانوئيل</a:t>
            </a:r>
            <a:r>
              <a:rPr lang="ar-AE" sz="4400" b="1" dirty="0">
                <a:latin typeface="Book Antiqua" panose="02040602050305030304" pitchFamily="18" charset="0"/>
              </a:rPr>
              <a:t> إلهنا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فى وسطنا الآن </a:t>
            </a:r>
            <a:endParaRPr lang="fr-FR" sz="4400" b="1" dirty="0">
              <a:latin typeface="Book Antiqua" panose="02040602050305030304" pitchFamily="18" charset="0"/>
            </a:endParaRPr>
          </a:p>
          <a:p>
            <a:pPr algn="just" rtl="1"/>
            <a:r>
              <a:rPr lang="ar-AE" sz="4400" b="1" dirty="0">
                <a:latin typeface="Book Antiqua" panose="02040602050305030304" pitchFamily="18" charset="0"/>
              </a:rPr>
              <a:t>بمجد أبيه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p>
        </p:txBody>
      </p:sp>
    </p:spTree>
    <p:extLst>
      <p:ext uri="{BB962C8B-B14F-4D97-AF65-F5344CB8AC3E}">
        <p14:creationId xmlns:p14="http://schemas.microsoft.com/office/powerpoint/2010/main" val="264423923"/>
      </p:ext>
    </p:extLst>
  </p:cSld>
  <p:clrMapOvr>
    <a:masterClrMapping/>
  </p:clrMapOvr>
</p:sld>
</file>

<file path=ppt/slides/slide2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904136027"/>
      </p:ext>
    </p:extLst>
  </p:cSld>
  <p:clrMapOvr>
    <a:masterClrMapping/>
  </p:clrMapOvr>
</p:sld>
</file>

<file path=ppt/slides/slide2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12255043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Montre-nous le Père! Ne crois-tu pas que je suis dans le Père et que le Père est en moi? Les paroles que je vous dis, je ne les dis pas de moi-même: mais le Père demeurant en moi fait ses œuvres. </a:t>
            </a:r>
            <a:r>
              <a:rPr lang="fr-FR" sz="2800" b="1" dirty="0" err="1"/>
              <a:t>Croyez-m'en</a:t>
            </a:r>
            <a:r>
              <a:rPr lang="fr-FR" sz="2800" b="1" dirty="0"/>
              <a:t>! Je suis dans le Père et le Père est en moi. Croyez du moins à cause des œuvres mêmes. En vérité, en vérité, je vous le dis, celui qui croit en moi fera, lui aussi, les œuvres que je fais; et il en fera même de plus grandes, parce que je vais vers le Père.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أرنا الآب</a:t>
            </a:r>
            <a:r>
              <a:rPr lang="ar-EG" sz="3600" b="1" dirty="0" err="1">
                <a:latin typeface="Times New Roman" panose="02020603050405020304" pitchFamily="18" charset="0"/>
              </a:rPr>
              <a:t>؟</a:t>
            </a:r>
            <a:r>
              <a:rPr lang="ar-AE" sz="3600" b="1" dirty="0">
                <a:latin typeface="Times New Roman" panose="02020603050405020304" pitchFamily="18" charset="0"/>
              </a:rPr>
              <a:t> أما تؤمن </a:t>
            </a:r>
            <a:r>
              <a:rPr lang="ar-EG" sz="3600" b="1" dirty="0">
                <a:latin typeface="Times New Roman" panose="02020603050405020304" pitchFamily="18" charset="0"/>
              </a:rPr>
              <a:t>إ</a:t>
            </a:r>
            <a:r>
              <a:rPr lang="ar-AE" sz="3600" b="1" dirty="0">
                <a:latin typeface="Times New Roman" panose="02020603050405020304" pitchFamily="18" charset="0"/>
              </a:rPr>
              <a:t>نى في الآب </a:t>
            </a:r>
            <a:r>
              <a:rPr lang="ar-AE" sz="3600" b="1" dirty="0" err="1">
                <a:latin typeface="Times New Roman" panose="02020603050405020304" pitchFamily="18" charset="0"/>
              </a:rPr>
              <a:t>والآب</a:t>
            </a:r>
            <a:r>
              <a:rPr lang="ar-AE" sz="3600" b="1" dirty="0">
                <a:latin typeface="Times New Roman" panose="02020603050405020304" pitchFamily="18" charset="0"/>
              </a:rPr>
              <a:t> في</a:t>
            </a:r>
            <a:r>
              <a:rPr lang="ar-EG" sz="3600" b="1" dirty="0">
                <a:latin typeface="Times New Roman" panose="02020603050405020304" pitchFamily="18" charset="0"/>
              </a:rPr>
              <a:t>ّ</a:t>
            </a:r>
            <a:r>
              <a:rPr lang="ar-AE" sz="3600" b="1" dirty="0" err="1">
                <a:latin typeface="Times New Roman" panose="02020603050405020304" pitchFamily="18" charset="0"/>
              </a:rPr>
              <a:t>؟!</a:t>
            </a:r>
            <a:r>
              <a:rPr lang="ar-AE" sz="3600" b="1" dirty="0">
                <a:latin typeface="Times New Roman" panose="02020603050405020304" pitchFamily="18" charset="0"/>
              </a:rPr>
              <a:t> وهذا الكلام الذي </a:t>
            </a:r>
            <a:r>
              <a:rPr lang="ar-SA" sz="3600" b="1" dirty="0">
                <a:latin typeface="Times New Roman" panose="02020603050405020304" pitchFamily="18" charset="0"/>
              </a:rPr>
              <a:t>أقوله لكم لست </a:t>
            </a:r>
            <a:r>
              <a:rPr lang="ar-EG" sz="3600" b="1" dirty="0">
                <a:latin typeface="Times New Roman" panose="02020603050405020304" pitchFamily="18" charset="0"/>
              </a:rPr>
              <a:t>أ</a:t>
            </a:r>
            <a:r>
              <a:rPr lang="ar-SA" sz="3600" b="1" dirty="0">
                <a:latin typeface="Times New Roman" panose="02020603050405020304" pitchFamily="18" charset="0"/>
              </a:rPr>
              <a:t>قوله من ذاتي وحدى، بل الآب الحال في</a:t>
            </a:r>
            <a:r>
              <a:rPr lang="ar-EG" sz="3600" b="1" dirty="0">
                <a:latin typeface="Times New Roman" panose="02020603050405020304" pitchFamily="18" charset="0"/>
              </a:rPr>
              <a:t>ّ</a:t>
            </a:r>
            <a:r>
              <a:rPr lang="ar-SA" sz="3600" b="1" dirty="0">
                <a:latin typeface="Times New Roman" panose="02020603050405020304" pitchFamily="18" charset="0"/>
              </a:rPr>
              <a:t> هو الذي يعمل الأعمال. آمنوا </a:t>
            </a:r>
            <a:r>
              <a:rPr lang="ar-SA" sz="3600" b="1" dirty="0" err="1">
                <a:latin typeface="Times New Roman" panose="02020603050405020304" pitchFamily="18" charset="0"/>
              </a:rPr>
              <a:t>بى</a:t>
            </a:r>
            <a:r>
              <a:rPr lang="ar-SA" sz="3600" b="1" dirty="0">
                <a:latin typeface="Times New Roman" panose="02020603050405020304" pitchFamily="18" charset="0"/>
              </a:rPr>
              <a:t> </a:t>
            </a:r>
            <a:r>
              <a:rPr lang="ar-EG" sz="3600" b="1" dirty="0">
                <a:latin typeface="Times New Roman" panose="02020603050405020304" pitchFamily="18" charset="0"/>
              </a:rPr>
              <a:t>إنى </a:t>
            </a:r>
            <a:r>
              <a:rPr lang="ar-SA" sz="3600" b="1" dirty="0">
                <a:latin typeface="Times New Roman" panose="02020603050405020304" pitchFamily="18" charset="0"/>
              </a:rPr>
              <a:t>أنا في أبى وأبي في</a:t>
            </a:r>
            <a:r>
              <a:rPr lang="ar-EG" sz="3600" b="1" dirty="0">
                <a:latin typeface="Times New Roman" panose="02020603050405020304" pitchFamily="18" charset="0"/>
              </a:rPr>
              <a:t>ّ،</a:t>
            </a:r>
            <a:r>
              <a:rPr lang="ar-SA" sz="3600" b="1" dirty="0">
                <a:latin typeface="Times New Roman" panose="02020603050405020304" pitchFamily="18" charset="0"/>
              </a:rPr>
              <a:t> وإلا فآمنوا </a:t>
            </a:r>
            <a:r>
              <a:rPr lang="ar-SA" sz="3600" b="1" dirty="0" err="1">
                <a:latin typeface="Times New Roman" panose="02020603050405020304" pitchFamily="18" charset="0"/>
              </a:rPr>
              <a:t>بى</a:t>
            </a:r>
            <a:r>
              <a:rPr lang="ar-SA" sz="3600" b="1" dirty="0">
                <a:latin typeface="Times New Roman" panose="02020603050405020304" pitchFamily="18" charset="0"/>
              </a:rPr>
              <a:t> من أجل الأعمال. الحق الحق أقول لكم</a:t>
            </a:r>
            <a:r>
              <a:rPr lang="ar-EG" sz="3600" b="1" dirty="0">
                <a:latin typeface="Times New Roman" panose="02020603050405020304" pitchFamily="18" charset="0"/>
              </a:rPr>
              <a:t>: إ</a:t>
            </a:r>
            <a:r>
              <a:rPr lang="ar-SA" sz="3600" b="1" dirty="0">
                <a:latin typeface="Times New Roman" panose="02020603050405020304" pitchFamily="18" charset="0"/>
              </a:rPr>
              <a:t>ن من يؤمن </a:t>
            </a:r>
            <a:r>
              <a:rPr lang="ar-SA" sz="3600" b="1" dirty="0" err="1">
                <a:latin typeface="Times New Roman" panose="02020603050405020304" pitchFamily="18" charset="0"/>
              </a:rPr>
              <a:t>بى</a:t>
            </a:r>
            <a:r>
              <a:rPr lang="ar-SA" sz="3600" b="1" dirty="0">
                <a:latin typeface="Times New Roman" panose="02020603050405020304" pitchFamily="18" charset="0"/>
              </a:rPr>
              <a:t> فالأعمال التي أعملها أنا يعملها هو أيضاً، ويعمل أعظم منها، لأنى ماض</a:t>
            </a:r>
            <a:r>
              <a:rPr lang="ar-EG" sz="3600" b="1" dirty="0">
                <a:latin typeface="Times New Roman" panose="02020603050405020304" pitchFamily="18" charset="0"/>
              </a:rPr>
              <a:t>ِ</a:t>
            </a:r>
            <a:r>
              <a:rPr lang="ar-SA" sz="3600" b="1" dirty="0">
                <a:latin typeface="Times New Roman" panose="02020603050405020304" pitchFamily="18" charset="0"/>
              </a:rPr>
              <a:t> إلى الآب</a:t>
            </a:r>
            <a:r>
              <a:rPr lang="ar-EG" sz="3600" b="1" dirty="0" err="1">
                <a:latin typeface="Times New Roman" panose="02020603050405020304" pitchFamily="18" charset="0"/>
              </a:rPr>
              <a:t>،</a:t>
            </a:r>
            <a:r>
              <a:rPr lang="ar-SA"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440156876"/>
      </p:ext>
    </p:extLst>
  </p:cSld>
  <p:clrMapOvr>
    <a:masterClrMapping/>
  </p:clrMapOvr>
</p:sld>
</file>

<file path=ppt/slides/slide2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Qu’Il nous bénisse tous</a:t>
            </a:r>
          </a:p>
          <a:p>
            <a:pPr marL="0" indent="0" algn="just">
              <a:buNone/>
            </a:pPr>
            <a:r>
              <a:rPr lang="fr-FR" sz="3600" b="1" dirty="0">
                <a:latin typeface="Book Antiqua" panose="02040602050305030304" pitchFamily="18" charset="0"/>
              </a:rPr>
              <a:t>Et purifie nos cœurs</a:t>
            </a:r>
          </a:p>
          <a:p>
            <a:pPr marL="0" indent="0" algn="just">
              <a:buNone/>
            </a:pPr>
            <a:r>
              <a:rPr lang="fr-FR" sz="3600" b="1" dirty="0">
                <a:latin typeface="Book Antiqua" panose="02040602050305030304" pitchFamily="18" charset="0"/>
              </a:rPr>
              <a:t>Guérisse les maladies</a:t>
            </a:r>
          </a:p>
          <a:p>
            <a:pPr marL="0" indent="0" algn="just">
              <a:buNone/>
            </a:pPr>
            <a:r>
              <a:rPr lang="fr-FR" sz="3600" b="1" dirty="0">
                <a:latin typeface="Book Antiqua" panose="02040602050305030304" pitchFamily="18" charset="0"/>
              </a:rPr>
              <a:t>De nos âmes et nos corps</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510916"/>
            <a:ext cx="10813366"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a:t>
            </a:r>
            <a:r>
              <a:rPr lang="nl-NL" sz="4800" b="1" dirty="0" err="1">
                <a:latin typeface="CS Avva Shenouda" panose="020B7200000000000000" pitchFamily="34" charset="0"/>
              </a:rPr>
              <a:t>Ntef`cmou</a:t>
            </a:r>
            <a:r>
              <a:rPr lang="nl-NL" sz="4800" b="1" dirty="0">
                <a:latin typeface="CS Avva Shenouda" panose="020B7200000000000000" pitchFamily="34" charset="0"/>
              </a:rPr>
              <a:t> `</a:t>
            </a:r>
            <a:r>
              <a:rPr lang="nl-NL" sz="4800" b="1" dirty="0" err="1">
                <a:latin typeface="CS Avva Shenouda" panose="020B7200000000000000" pitchFamily="34" charset="0"/>
              </a:rPr>
              <a:t>eron</a:t>
            </a:r>
            <a:r>
              <a:rPr lang="nl-NL" sz="4800" b="1" dirty="0">
                <a:latin typeface="CS Avva Shenouda" panose="020B7200000000000000" pitchFamily="34" charset="0"/>
              </a:rPr>
              <a:t> </a:t>
            </a:r>
            <a:r>
              <a:rPr lang="nl-NL" sz="4800" b="1" dirty="0" err="1">
                <a:latin typeface="CS Avva Shenouda" panose="020B7200000000000000" pitchFamily="34" charset="0"/>
              </a:rPr>
              <a:t>tyren</a:t>
            </a:r>
            <a:r>
              <a:rPr lang="nl-NL" sz="4800" b="1" dirty="0">
                <a:latin typeface="CS Avva Shenouda" panose="020B7200000000000000" pitchFamily="34" charset="0"/>
              </a:rPr>
              <a:t> @ `</a:t>
            </a:r>
            <a:r>
              <a:rPr lang="nl-NL" sz="4800" b="1" dirty="0" err="1">
                <a:latin typeface="CS Avva Shenouda" panose="020B7200000000000000" pitchFamily="34" charset="0"/>
              </a:rPr>
              <a:t>nteftoubo</a:t>
            </a:r>
            <a:r>
              <a:rPr lang="nl-NL" sz="4800" b="1" dirty="0">
                <a:latin typeface="CS Avva Shenouda" panose="020B7200000000000000" pitchFamily="34" charset="0"/>
              </a:rPr>
              <a:t> `</a:t>
            </a:r>
            <a:r>
              <a:rPr lang="nl-NL" sz="4800" b="1" dirty="0" err="1">
                <a:latin typeface="CS Avva Shenouda" panose="020B7200000000000000" pitchFamily="34" charset="0"/>
              </a:rPr>
              <a:t>nnenhyt</a:t>
            </a:r>
            <a:r>
              <a:rPr lang="nl-NL" sz="4800" b="1" dirty="0">
                <a:latin typeface="CS Avva Shenouda" panose="020B7200000000000000" pitchFamily="34" charset="0"/>
              </a:rPr>
              <a:t> @ `</a:t>
            </a:r>
            <a:r>
              <a:rPr lang="nl-NL" sz="4800" b="1" dirty="0" err="1">
                <a:latin typeface="CS Avva Shenouda" panose="020B7200000000000000" pitchFamily="34" charset="0"/>
              </a:rPr>
              <a:t>nteftalso</a:t>
            </a:r>
            <a:r>
              <a:rPr lang="nl-NL" sz="4800" b="1" dirty="0">
                <a:latin typeface="CS Avva Shenouda" panose="020B7200000000000000" pitchFamily="34" charset="0"/>
              </a:rPr>
              <a:t> `</a:t>
            </a:r>
            <a:r>
              <a:rPr lang="nl-NL" sz="4800" b="1" dirty="0" err="1">
                <a:latin typeface="CS Avva Shenouda" panose="020B7200000000000000" pitchFamily="34" charset="0"/>
              </a:rPr>
              <a:t>nniswni</a:t>
            </a:r>
            <a:r>
              <a:rPr lang="nl-NL" sz="4800" b="1" dirty="0">
                <a:latin typeface="CS Avva Shenouda" panose="020B7200000000000000" pitchFamily="34" charset="0"/>
              </a:rPr>
              <a:t> @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nen'u,y</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nencwma</a:t>
            </a:r>
            <a:r>
              <a:rPr lang="nl-NL" sz="4800" b="1" dirty="0">
                <a:latin typeface="CS Avva Shenouda" panose="020B7200000000000000" pitchFamily="34" charset="0"/>
              </a:rPr>
              <a:t>.</a:t>
            </a:r>
            <a:endParaRPr lang="fr-FR"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3505532"/>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ليباركنا كلنا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ويطهِّر قلوبنا</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ويشفى أمراض</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نفوسنا وأجسادنا.</a:t>
            </a:r>
          </a:p>
        </p:txBody>
      </p:sp>
    </p:spTree>
    <p:extLst>
      <p:ext uri="{BB962C8B-B14F-4D97-AF65-F5344CB8AC3E}">
        <p14:creationId xmlns:p14="http://schemas.microsoft.com/office/powerpoint/2010/main" val="2433987097"/>
      </p:ext>
    </p:extLst>
  </p:cSld>
  <p:clrMapOvr>
    <a:masterClrMapping/>
  </p:clrMapOvr>
</p:sld>
</file>

<file path=ppt/slides/slide2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618978"/>
            <a:ext cx="8496944" cy="5416062"/>
          </a:xfrm>
        </p:spPr>
        <p:txBody>
          <a:bodyPr>
            <a:noAutofit/>
          </a:bodyPr>
          <a:lstStyle/>
          <a:p>
            <a:pPr marL="0" indent="0">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buNone/>
            </a:pPr>
            <a:endParaRPr lang="fr-FR" sz="4800" b="1" dirty="0">
              <a:latin typeface="CS Avva Shenouda" panose="020B7200000000000000" pitchFamily="34" charset="0"/>
            </a:endParaRPr>
          </a:p>
          <a:p>
            <a:pPr marL="0" indent="0" algn="ct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r>
              <a:rPr lang="fr-FR" sz="4800" b="1" dirty="0">
                <a:latin typeface="CS Avva Shenouda" panose="020B7200000000000000" pitchFamily="34" charset="0"/>
              </a:rPr>
              <a:t> </a:t>
            </a:r>
          </a:p>
          <a:p>
            <a:pPr marL="0" indent="0" algn="ctr">
              <a:buNone/>
            </a:pPr>
            <a:endParaRPr lang="fr-FR" sz="4800" b="1" dirty="0">
              <a:latin typeface="CS Avva Shenouda" panose="020B7200000000000000" pitchFamily="34" charset="0"/>
            </a:endParaRPr>
          </a:p>
          <a:p>
            <a:pPr marL="0" indent="0" algn="r">
              <a:buNone/>
            </a:pPr>
            <a:r>
              <a:rPr lang="fr-FR" sz="4800" b="1" dirty="0" err="1">
                <a:latin typeface="CS Avva Shenouda" panose="020B7200000000000000" pitchFamily="34" charset="0"/>
              </a:rPr>
              <a:t>Kuri``e</a:t>
            </a:r>
            <a:r>
              <a:rPr lang="fr-FR" sz="4800" b="1" dirty="0">
                <a:latin typeface="CS Avva Shenouda" panose="020B7200000000000000" pitchFamily="34" charset="0"/>
              </a:rPr>
              <a:t> ``</a:t>
            </a:r>
            <a:r>
              <a:rPr lang="fr-FR" sz="4800" b="1" dirty="0" err="1">
                <a:latin typeface="CS Avva Shenouda" panose="020B7200000000000000" pitchFamily="34" charset="0"/>
              </a:rPr>
              <a:t>ele</a:t>
            </a:r>
            <a:r>
              <a:rPr lang="fr-FR" sz="4800" b="1" dirty="0">
                <a:latin typeface="CS Avva Shenouda" panose="020B7200000000000000" pitchFamily="34" charset="0"/>
              </a:rPr>
              <a:t>``</a:t>
            </a:r>
            <a:r>
              <a:rPr lang="fr-FR" sz="4800" b="1" dirty="0" err="1">
                <a:latin typeface="CS Avva Shenouda" panose="020B7200000000000000" pitchFamily="34" charset="0"/>
              </a:rPr>
              <a:t>ycon</a:t>
            </a:r>
            <a:endParaRPr lang="fr-FR" sz="4800" b="1" dirty="0">
              <a:latin typeface="CS Avva Shenouda" panose="020B7200000000000000" pitchFamily="34" charset="0"/>
            </a:endParaRPr>
          </a:p>
        </p:txBody>
      </p:sp>
    </p:spTree>
    <p:extLst>
      <p:ext uri="{BB962C8B-B14F-4D97-AF65-F5344CB8AC3E}">
        <p14:creationId xmlns:p14="http://schemas.microsoft.com/office/powerpoint/2010/main" val="4258173372"/>
      </p:ext>
    </p:extLst>
  </p:cSld>
  <p:clrMapOvr>
    <a:masterClrMapping/>
  </p:clrMapOvr>
</p:sld>
</file>

<file path=ppt/slides/slide2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847528" y="773723"/>
            <a:ext cx="8496944" cy="4951828"/>
          </a:xfrm>
        </p:spPr>
        <p:txBody>
          <a:bodyPr>
            <a:noAutofit/>
          </a:bodyPr>
          <a:lstStyle/>
          <a:p>
            <a:pPr marL="0" indent="0">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buNone/>
            </a:pPr>
            <a:endParaRPr lang="fr-FR" sz="4800" b="1" dirty="0">
              <a:solidFill>
                <a:srgbClr val="C00000"/>
              </a:solidFill>
              <a:latin typeface="CS Avva Shenouda" panose="020B7200000000000000" pitchFamily="34" charset="0"/>
            </a:endParaRPr>
          </a:p>
          <a:p>
            <a:pPr marL="0" indent="0" algn="ct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r>
              <a:rPr lang="fr-FR" sz="4800" b="1" dirty="0">
                <a:solidFill>
                  <a:srgbClr val="C00000"/>
                </a:solidFill>
                <a:latin typeface="CS Avva Shenouda" panose="020B7200000000000000" pitchFamily="34" charset="0"/>
              </a:rPr>
              <a:t> </a:t>
            </a:r>
          </a:p>
          <a:p>
            <a:pPr marL="0" indent="0" algn="ctr">
              <a:buNone/>
            </a:pPr>
            <a:endParaRPr lang="fr-FR" sz="4800" b="1" dirty="0">
              <a:solidFill>
                <a:srgbClr val="C00000"/>
              </a:solidFill>
              <a:latin typeface="CS Avva Shenouda" panose="020B7200000000000000" pitchFamily="34" charset="0"/>
            </a:endParaRPr>
          </a:p>
          <a:p>
            <a:pPr marL="0" indent="0" algn="r">
              <a:buNone/>
            </a:pPr>
            <a:r>
              <a:rPr lang="fr-FR" sz="4800" b="1" dirty="0" err="1">
                <a:solidFill>
                  <a:srgbClr val="C00000"/>
                </a:solidFill>
                <a:latin typeface="CS Avva Shenouda" panose="020B7200000000000000" pitchFamily="34" charset="0"/>
              </a:rPr>
              <a:t>Kuri``e</a:t>
            </a:r>
            <a:r>
              <a:rPr lang="fr-FR" sz="4800" b="1" dirty="0">
                <a:solidFill>
                  <a:srgbClr val="C00000"/>
                </a:solidFill>
                <a:latin typeface="CS Avva Shenouda" panose="020B7200000000000000" pitchFamily="34" charset="0"/>
              </a:rPr>
              <a:t> ``</a:t>
            </a:r>
            <a:r>
              <a:rPr lang="fr-FR" sz="4800" b="1" dirty="0" err="1">
                <a:solidFill>
                  <a:srgbClr val="C00000"/>
                </a:solidFill>
                <a:latin typeface="CS Avva Shenouda" panose="020B7200000000000000" pitchFamily="34" charset="0"/>
              </a:rPr>
              <a:t>ele</a:t>
            </a:r>
            <a:r>
              <a:rPr lang="fr-FR" sz="4800" b="1" dirty="0">
                <a:solidFill>
                  <a:srgbClr val="C00000"/>
                </a:solidFill>
                <a:latin typeface="CS Avva Shenouda" panose="020B7200000000000000" pitchFamily="34" charset="0"/>
              </a:rPr>
              <a:t>``</a:t>
            </a:r>
            <a:r>
              <a:rPr lang="fr-FR" sz="4800" b="1" dirty="0" err="1">
                <a:solidFill>
                  <a:srgbClr val="C00000"/>
                </a:solidFill>
                <a:latin typeface="CS Avva Shenouda" panose="020B7200000000000000" pitchFamily="34" charset="0"/>
              </a:rPr>
              <a:t>ycon</a:t>
            </a:r>
            <a:endParaRPr lang="fr-FR" sz="48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2963202064"/>
      </p:ext>
    </p:extLst>
  </p:cSld>
  <p:clrMapOvr>
    <a:masterClrMapping/>
  </p:clrMapOvr>
</p:sld>
</file>

<file path=ppt/slides/slide2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6261892" cy="2907171"/>
          </a:xfrm>
        </p:spPr>
        <p:txBody>
          <a:bodyPr numCol="1" spcCol="72000" anchor="ctr">
            <a:noAutofit/>
          </a:bodyPr>
          <a:lstStyle/>
          <a:p>
            <a:pPr marL="0" indent="0" algn="just">
              <a:buNone/>
            </a:pPr>
            <a:r>
              <a:rPr lang="fr-FR" sz="3400" b="1" dirty="0">
                <a:latin typeface="Book Antiqua" panose="02040602050305030304" pitchFamily="18" charset="0"/>
              </a:rPr>
              <a:t>Nous T'adorons ô Christ</a:t>
            </a:r>
          </a:p>
          <a:p>
            <a:pPr marL="0" indent="0" algn="just">
              <a:buNone/>
            </a:pPr>
            <a:r>
              <a:rPr lang="fr-FR" sz="3400" b="1" dirty="0">
                <a:latin typeface="Book Antiqua" panose="02040602050305030304" pitchFamily="18" charset="0"/>
              </a:rPr>
              <a:t>Avec Ton Père Très Bon</a:t>
            </a:r>
          </a:p>
          <a:p>
            <a:pPr marL="0" indent="0" algn="just">
              <a:buNone/>
            </a:pPr>
            <a:r>
              <a:rPr lang="fr-FR" sz="3400" b="1" dirty="0">
                <a:latin typeface="Book Antiqua" panose="02040602050305030304" pitchFamily="18" charset="0"/>
              </a:rPr>
              <a:t>Avec le Saint-Esprit</a:t>
            </a:r>
          </a:p>
          <a:p>
            <a:pPr marL="0" indent="0" algn="just">
              <a:buNone/>
            </a:pPr>
            <a:r>
              <a:rPr lang="fr-FR" sz="3000" b="1" dirty="0">
                <a:latin typeface="Book Antiqua" panose="02040602050305030304" pitchFamily="18" charset="0"/>
              </a:rPr>
              <a:t>Car Tu fus crucifié et nous sauvas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Tenouwst</a:t>
            </a:r>
            <a:r>
              <a:rPr lang="nl-NL" sz="4800" b="1" dirty="0">
                <a:latin typeface="CS Avva Shenouda" panose="020B7200000000000000" pitchFamily="34" charset="0"/>
              </a:rPr>
              <a:t> `</a:t>
            </a:r>
            <a:r>
              <a:rPr lang="nl-NL" sz="4800" b="1" dirty="0" err="1">
                <a:latin typeface="CS Avva Shenouda" panose="020B7200000000000000" pitchFamily="34" charset="0"/>
              </a:rPr>
              <a:t>mmok</a:t>
            </a:r>
            <a:r>
              <a:rPr lang="nl-NL" sz="4800" b="1" dirty="0">
                <a:latin typeface="CS Avva Shenouda" panose="020B7200000000000000" pitchFamily="34" charset="0"/>
              </a:rPr>
              <a:t> `w Pi`,</a:t>
            </a:r>
            <a:r>
              <a:rPr lang="nl-NL" sz="4800" b="1" dirty="0" err="1">
                <a:latin typeface="CS Avva Shenouda" panose="020B7200000000000000" pitchFamily="34" charset="0"/>
              </a:rPr>
              <a:t>rictoc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pekiwt</a:t>
            </a:r>
            <a:r>
              <a:rPr lang="nl-NL" sz="4800" b="1" dirty="0">
                <a:latin typeface="CS Avva Shenouda" panose="020B7200000000000000" pitchFamily="34" charset="0"/>
              </a:rPr>
              <a:t> `</a:t>
            </a:r>
            <a:r>
              <a:rPr lang="nl-NL" sz="4800" b="1" dirty="0" err="1">
                <a:latin typeface="CS Avva Shenouda" panose="020B7200000000000000" pitchFamily="34" charset="0"/>
              </a:rPr>
              <a:t>n`aga;oc</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e;ouab</a:t>
            </a:r>
            <a:r>
              <a:rPr lang="nl-NL" sz="4800" b="1" dirty="0">
                <a:latin typeface="CS Avva Shenouda" panose="020B7200000000000000" pitchFamily="34" charset="0"/>
              </a:rPr>
              <a:t> @ je </a:t>
            </a:r>
            <a:r>
              <a:rPr lang="nl-NL" sz="4800" b="1" dirty="0" err="1">
                <a:latin typeface="CS Avva Shenouda" panose="020B7200000000000000" pitchFamily="34" charset="0"/>
              </a:rPr>
              <a:t>auask</a:t>
            </a:r>
            <a:r>
              <a:rPr lang="nl-NL" sz="4800" b="1" dirty="0">
                <a:latin typeface="CS Avva Shenouda" panose="020B7200000000000000" pitchFamily="34" charset="0"/>
              </a:rPr>
              <a:t> </a:t>
            </a:r>
            <a:r>
              <a:rPr lang="nl-NL" sz="4800" b="1" dirty="0" err="1">
                <a:latin typeface="CS Avva Shenouda" panose="020B7200000000000000" pitchFamily="34" charset="0"/>
              </a:rPr>
              <a:t>akcw</a:t>
            </a:r>
            <a:r>
              <a:rPr lang="nl-NL" sz="4800" b="1" dirty="0">
                <a:latin typeface="CS Avva Shenouda" panose="020B7200000000000000" pitchFamily="34" charset="0"/>
              </a:rPr>
              <a:t>] `</a:t>
            </a:r>
            <a:r>
              <a:rPr lang="nl-NL" sz="4800" b="1" dirty="0" err="1">
                <a:latin typeface="CS Avva Shenouda" panose="020B7200000000000000" pitchFamily="34" charset="0"/>
              </a:rPr>
              <a:t>mmon</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7033846" y="3433340"/>
            <a:ext cx="4570930" cy="2800767"/>
          </a:xfrm>
          <a:prstGeom prst="rect">
            <a:avLst/>
          </a:prstGeom>
        </p:spPr>
        <p:txBody>
          <a:bodyPr wrap="square" anchor="ctr" anchorCtr="0">
            <a:spAutoFit/>
          </a:bodyPr>
          <a:lstStyle/>
          <a:p>
            <a:pPr algn="just" rtl="1"/>
            <a:r>
              <a:rPr lang="ar-AE" sz="4400" b="1" dirty="0">
                <a:latin typeface="Book Antiqua" panose="02040602050305030304" pitchFamily="18" charset="0"/>
              </a:rPr>
              <a:t>نسجد لك أيها المسيح</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مع أبيك الصالح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والروح القدس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 لأنك صلبت وخلصتنا.</a:t>
            </a:r>
          </a:p>
        </p:txBody>
      </p:sp>
    </p:spTree>
    <p:extLst>
      <p:ext uri="{BB962C8B-B14F-4D97-AF65-F5344CB8AC3E}">
        <p14:creationId xmlns:p14="http://schemas.microsoft.com/office/powerpoint/2010/main" val="886978711"/>
      </p:ext>
    </p:extLst>
  </p:cSld>
  <p:clrMapOvr>
    <a:masterClrMapping/>
  </p:clrMapOvr>
</p:sld>
</file>

<file path=ppt/slides/slide2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426898"/>
            <a:ext cx="11305256" cy="2160240"/>
          </a:xfrm>
          <a:prstGeom prst="rect">
            <a:avLst/>
          </a:prstGeom>
        </p:spPr>
        <p:txBody>
          <a:bodyPr vert="horz" lIns="91440" tIns="45720" rIns="91440" bIns="45720" rtlCol="0" anchor="ctr">
            <a:noAutofit/>
          </a:bodyPr>
          <a:lstStyle/>
          <a:p>
            <a:pPr algn="ctr"/>
            <a:r>
              <a:rPr lang="ar-SA" sz="7200" b="1" dirty="0">
                <a:solidFill>
                  <a:srgbClr val="C00000"/>
                </a:solidFill>
                <a:latin typeface="Times New Roman" panose="02020603050405020304" pitchFamily="18" charset="0"/>
              </a:rPr>
              <a:t>البركة والختام في أسبوع الآلام</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939604"/>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7000" b="1" dirty="0">
                <a:solidFill>
                  <a:srgbClr val="C00000"/>
                </a:solidFill>
                <a:latin typeface="Bookman Old Style" panose="02050604050505020204" pitchFamily="18" charset="0"/>
              </a:rPr>
              <a:t>Bénédiction finale</a:t>
            </a:r>
          </a:p>
        </p:txBody>
      </p:sp>
    </p:spTree>
    <p:extLst>
      <p:ext uri="{BB962C8B-B14F-4D97-AF65-F5344CB8AC3E}">
        <p14:creationId xmlns:p14="http://schemas.microsoft.com/office/powerpoint/2010/main" val="1020590442"/>
      </p:ext>
    </p:extLst>
  </p:cSld>
  <p:clrMapOvr>
    <a:masterClrMapping/>
  </p:clrMapOvr>
</p:sld>
</file>

<file path=ppt/slides/slide2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Amen Alléluia, Gloire au Père au Fils et au Saint-Esprit, Maintenant et pour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400" b="1" dirty="0" err="1">
                <a:latin typeface="CS Avva Shenouda" panose="020B7200000000000000" pitchFamily="34" charset="0"/>
              </a:rPr>
              <a:t>Amyn</a:t>
            </a:r>
            <a:r>
              <a:rPr lang="nl-NL" sz="4400" b="1" dirty="0">
                <a:latin typeface="CS Avva Shenouda" panose="020B7200000000000000" pitchFamily="34" charset="0"/>
              </a:rPr>
              <a:t>@ =a=l </a:t>
            </a:r>
            <a:r>
              <a:rPr lang="nl-NL" sz="4400" b="1" dirty="0" err="1">
                <a:latin typeface="CS Avva Shenouda" panose="020B7200000000000000" pitchFamily="34" charset="0"/>
              </a:rPr>
              <a:t>doxa</a:t>
            </a:r>
            <a:r>
              <a:rPr lang="nl-NL" sz="4400" b="1" dirty="0">
                <a:latin typeface="CS Avva Shenouda" panose="020B7200000000000000" pitchFamily="34" charset="0"/>
              </a:rPr>
              <a:t> </a:t>
            </a:r>
            <a:r>
              <a:rPr lang="nl-NL" sz="4400" b="1" dirty="0" err="1">
                <a:latin typeface="CS Avva Shenouda" panose="020B7200000000000000" pitchFamily="34" charset="0"/>
              </a:rPr>
              <a:t>Patri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Uiw</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agiw</a:t>
            </a:r>
            <a:r>
              <a:rPr lang="nl-NL" sz="4400" b="1" dirty="0">
                <a:latin typeface="CS Avva Shenouda" panose="020B7200000000000000" pitchFamily="34" charset="0"/>
              </a:rPr>
              <a:t> </a:t>
            </a:r>
            <a:r>
              <a:rPr lang="nl-NL" sz="4400" b="1" dirty="0" err="1">
                <a:latin typeface="CS Avva Shenouda" panose="020B7200000000000000" pitchFamily="34" charset="0"/>
              </a:rPr>
              <a:t>Pneumati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nun</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a:t>
            </a:r>
            <a:r>
              <a:rPr lang="nl-NL" sz="4400" b="1" dirty="0" err="1">
                <a:latin typeface="CS Avva Shenouda" panose="020B7200000000000000" pitchFamily="34" charset="0"/>
              </a:rPr>
              <a:t>a`i</a:t>
            </a:r>
            <a:r>
              <a:rPr lang="nl-NL" sz="4400" b="1" dirty="0">
                <a:latin typeface="CS Avva Shenouda" panose="020B7200000000000000" pitchFamily="34" charset="0"/>
              </a:rPr>
              <a:t> </a:t>
            </a:r>
            <a:r>
              <a:rPr lang="nl-NL" sz="4400" b="1" dirty="0" err="1">
                <a:latin typeface="CS Avva Shenouda" panose="020B7200000000000000" pitchFamily="34" charset="0"/>
              </a:rPr>
              <a:t>ke</a:t>
            </a:r>
            <a:r>
              <a:rPr lang="nl-NL" sz="4400" b="1" dirty="0">
                <a:latin typeface="CS Avva Shenouda" panose="020B7200000000000000" pitchFamily="34" charset="0"/>
              </a:rPr>
              <a:t> ic </a:t>
            </a:r>
            <a:r>
              <a:rPr lang="nl-NL" sz="4400" b="1" dirty="0" err="1">
                <a:latin typeface="CS Avva Shenouda" panose="020B7200000000000000" pitchFamily="34" charset="0"/>
              </a:rPr>
              <a:t>touc</a:t>
            </a:r>
            <a:r>
              <a:rPr lang="nl-NL" sz="4400" b="1" dirty="0">
                <a:latin typeface="CS Avva Shenouda" panose="020B7200000000000000" pitchFamily="34" charset="0"/>
              </a:rPr>
              <a:t> `</a:t>
            </a:r>
            <a:r>
              <a:rPr lang="nl-NL" sz="4400" b="1" dirty="0" err="1">
                <a:latin typeface="CS Avva Shenouda" panose="020B7200000000000000" pitchFamily="34" charset="0"/>
              </a:rPr>
              <a:t>e`wnac</a:t>
            </a:r>
            <a:r>
              <a:rPr lang="nl-NL" sz="4400" b="1" dirty="0">
                <a:latin typeface="CS Avva Shenouda" panose="020B7200000000000000" pitchFamily="34" charset="0"/>
              </a:rPr>
              <a:t> </a:t>
            </a:r>
            <a:r>
              <a:rPr lang="nl-NL" sz="4400" b="1" dirty="0" err="1">
                <a:latin typeface="CS Avva Shenouda" panose="020B7200000000000000" pitchFamily="34" charset="0"/>
              </a:rPr>
              <a:t>twn</a:t>
            </a:r>
            <a:r>
              <a:rPr lang="nl-NL" sz="4400" b="1" dirty="0">
                <a:latin typeface="CS Avva Shenouda" panose="020B7200000000000000" pitchFamily="34" charset="0"/>
              </a:rPr>
              <a:t> `</a:t>
            </a:r>
            <a:r>
              <a:rPr lang="nl-NL" sz="4400" b="1" dirty="0" err="1">
                <a:latin typeface="CS Avva Shenouda" panose="020B7200000000000000" pitchFamily="34" charset="0"/>
              </a:rPr>
              <a:t>e`wnwn</a:t>
            </a:r>
            <a:r>
              <a:rPr lang="nl-NL" sz="4400" b="1" dirty="0">
                <a:latin typeface="CS Avva Shenouda" panose="020B7200000000000000" pitchFamily="34" charset="0"/>
              </a:rPr>
              <a:t> `</a:t>
            </a:r>
            <a:r>
              <a:rPr lang="nl-NL" sz="4400" b="1" dirty="0" err="1">
                <a:latin typeface="CS Avva Shenouda" panose="020B7200000000000000" pitchFamily="34" charset="0"/>
              </a:rPr>
              <a:t>amyn</a:t>
            </a:r>
            <a:r>
              <a:rPr lang="nl-NL" sz="44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امين </a:t>
            </a:r>
            <a:r>
              <a:rPr lang="ar-AE" sz="4400" b="1" dirty="0" err="1">
                <a:latin typeface="Book Antiqua" panose="02040602050305030304" pitchFamily="18" charset="0"/>
              </a:rPr>
              <a:t>هلليلويا</a:t>
            </a:r>
            <a:r>
              <a:rPr lang="ar-AE" sz="4400" b="1" dirty="0">
                <a:latin typeface="Book Antiqua" panose="02040602050305030304" pitchFamily="18" charset="0"/>
              </a:rPr>
              <a:t>. المجد </a:t>
            </a:r>
            <a:r>
              <a:rPr lang="ar-AE" sz="4400" b="1" dirty="0" err="1">
                <a:latin typeface="Book Antiqua" panose="02040602050305030304" pitchFamily="18" charset="0"/>
              </a:rPr>
              <a:t>للآب</a:t>
            </a:r>
            <a:r>
              <a:rPr lang="ar-AE" sz="4400" b="1" dirty="0">
                <a:latin typeface="Book Antiqua" panose="02040602050305030304" pitchFamily="18" charset="0"/>
              </a:rPr>
              <a:t> وال</a:t>
            </a:r>
            <a:r>
              <a:rPr lang="ar-EG" sz="4400" b="1" dirty="0">
                <a:latin typeface="Book Antiqua" panose="02040602050305030304" pitchFamily="18" charset="0"/>
              </a:rPr>
              <a:t>إ</a:t>
            </a:r>
            <a:r>
              <a:rPr lang="ar-AE" sz="4400" b="1" dirty="0">
                <a:latin typeface="Book Antiqua" panose="02040602050305030304" pitchFamily="18" charset="0"/>
              </a:rPr>
              <a:t>بن والروح القدس، ال</a:t>
            </a:r>
            <a:r>
              <a:rPr lang="ar-EG" sz="4400" b="1" dirty="0">
                <a:latin typeface="Book Antiqua" panose="02040602050305030304" pitchFamily="18" charset="0"/>
              </a:rPr>
              <a:t>آ</a:t>
            </a:r>
            <a:r>
              <a:rPr lang="ar-AE" sz="4400" b="1" dirty="0">
                <a:latin typeface="Book Antiqua" panose="02040602050305030304" pitchFamily="18" charset="0"/>
              </a:rPr>
              <a:t>ن و كل </a:t>
            </a:r>
            <a:r>
              <a:rPr lang="ar-EG" sz="4400" b="1" dirty="0">
                <a:latin typeface="Book Antiqua" panose="02040602050305030304" pitchFamily="18" charset="0"/>
              </a:rPr>
              <a:t>أ</a:t>
            </a:r>
            <a:r>
              <a:rPr lang="ar-AE" sz="4400" b="1" dirty="0">
                <a:latin typeface="Book Antiqua" panose="02040602050305030304" pitchFamily="18" charset="0"/>
              </a:rPr>
              <a:t>وان وإلي دهر الدهور. آمين.</a:t>
            </a:r>
          </a:p>
        </p:txBody>
      </p:sp>
    </p:spTree>
    <p:extLst>
      <p:ext uri="{BB962C8B-B14F-4D97-AF65-F5344CB8AC3E}">
        <p14:creationId xmlns:p14="http://schemas.microsoft.com/office/powerpoint/2010/main" val="1439082988"/>
      </p:ext>
    </p:extLst>
  </p:cSld>
  <p:clrMapOvr>
    <a:masterClrMapping/>
  </p:clrMapOvr>
</p:sld>
</file>

<file path=ppt/slides/slide2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spcBef>
                <a:spcPts val="0"/>
              </a:spcBef>
              <a:buNone/>
            </a:pPr>
            <a:r>
              <a:rPr lang="fr-FR" sz="3000" b="1" dirty="0">
                <a:latin typeface="Book Antiqua" panose="02040602050305030304" pitchFamily="18" charset="0"/>
              </a:rPr>
              <a:t>Nous clamons et nous disons: Ô notre Seigneur Jésus Christ: </a:t>
            </a:r>
            <a:r>
              <a:rPr lang="fr-FR" sz="3000" b="1" dirty="0">
                <a:solidFill>
                  <a:srgbClr val="C00000"/>
                </a:solidFill>
                <a:latin typeface="Book Antiqua" panose="02040602050305030304" pitchFamily="18" charset="0"/>
              </a:rPr>
              <a:t>qui a été crucifié, écrase Satan sous nos pieds. </a:t>
            </a:r>
            <a:r>
              <a:rPr lang="fr-FR" sz="3000" b="1" dirty="0">
                <a:latin typeface="Book Antiqua" panose="02040602050305030304" pitchFamily="18" charset="0"/>
              </a:rPr>
              <a:t>Sauve nous et aie pitié de nous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5" y="452551"/>
            <a:ext cx="11162917"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r>
              <a:rPr lang="nl-NL" sz="4000" b="1" dirty="0" err="1">
                <a:latin typeface="CS Avva Shenouda" panose="020B7200000000000000" pitchFamily="34" charset="0"/>
              </a:rPr>
              <a:t>Tenws</a:t>
            </a:r>
            <a:r>
              <a:rPr lang="nl-NL" sz="4000" b="1" dirty="0">
                <a:latin typeface="CS Avva Shenouda" panose="020B7200000000000000" pitchFamily="34" charset="0"/>
              </a:rPr>
              <a:t> `</a:t>
            </a:r>
            <a:r>
              <a:rPr lang="nl-NL" sz="4000" b="1" dirty="0" err="1">
                <a:latin typeface="CS Avva Shenouda" panose="020B7200000000000000" pitchFamily="34" charset="0"/>
              </a:rPr>
              <a:t>ebol</a:t>
            </a:r>
            <a:r>
              <a:rPr lang="nl-NL" sz="4000" b="1" dirty="0">
                <a:latin typeface="CS Avva Shenouda" panose="020B7200000000000000" pitchFamily="34" charset="0"/>
              </a:rPr>
              <a:t> </a:t>
            </a:r>
            <a:r>
              <a:rPr lang="nl-NL" sz="4000" b="1" dirty="0" err="1">
                <a:latin typeface="CS Avva Shenouda" panose="020B7200000000000000" pitchFamily="34" charset="0"/>
              </a:rPr>
              <a:t>enjw</a:t>
            </a:r>
            <a:r>
              <a:rPr lang="nl-NL" sz="4000" b="1" dirty="0">
                <a:latin typeface="CS Avva Shenouda" panose="020B7200000000000000" pitchFamily="34" charset="0"/>
              </a:rPr>
              <a:t> `</a:t>
            </a:r>
            <a:r>
              <a:rPr lang="nl-NL" sz="4000" b="1" dirty="0" err="1">
                <a:latin typeface="CS Avva Shenouda" panose="020B7200000000000000" pitchFamily="34" charset="0"/>
              </a:rPr>
              <a:t>mmoc</a:t>
            </a:r>
            <a:r>
              <a:rPr lang="nl-NL" sz="4000" b="1" dirty="0">
                <a:latin typeface="CS Avva Shenouda" panose="020B7200000000000000" pitchFamily="34" charset="0"/>
              </a:rPr>
              <a:t> @ je `w pen=o=c I=y=c P=,=c @ </a:t>
            </a:r>
            <a:r>
              <a:rPr lang="nl-NL" sz="4000" b="1" dirty="0" err="1">
                <a:solidFill>
                  <a:srgbClr val="C00000"/>
                </a:solidFill>
                <a:latin typeface="CS Avva Shenouda" panose="020B7200000000000000" pitchFamily="34" charset="0"/>
              </a:rPr>
              <a:t>vy`etauask</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epi`ctauroc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ek`eqomqem</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m`pcatanac</a:t>
            </a:r>
            <a:r>
              <a:rPr lang="nl-NL" sz="4000" b="1" dirty="0">
                <a:solidFill>
                  <a:srgbClr val="C00000"/>
                </a:solidFill>
                <a:latin typeface="CS Avva Shenouda" panose="020B7200000000000000" pitchFamily="34" charset="0"/>
              </a:rPr>
              <a:t> @ </a:t>
            </a:r>
            <a:r>
              <a:rPr lang="nl-NL" sz="4000" b="1" dirty="0" err="1">
                <a:solidFill>
                  <a:srgbClr val="C00000"/>
                </a:solidFill>
                <a:latin typeface="CS Avva Shenouda" panose="020B7200000000000000" pitchFamily="34" charset="0"/>
              </a:rPr>
              <a:t>capecyt</a:t>
            </a:r>
            <a:r>
              <a:rPr lang="nl-NL" sz="4000" b="1" dirty="0">
                <a:solidFill>
                  <a:srgbClr val="C00000"/>
                </a:solidFill>
                <a:latin typeface="CS Avva Shenouda" panose="020B7200000000000000" pitchFamily="34" charset="0"/>
              </a:rPr>
              <a:t> `</a:t>
            </a:r>
            <a:r>
              <a:rPr lang="nl-NL" sz="4000" b="1" dirty="0" err="1">
                <a:solidFill>
                  <a:srgbClr val="C00000"/>
                </a:solidFill>
                <a:latin typeface="CS Avva Shenouda" panose="020B7200000000000000" pitchFamily="34" charset="0"/>
              </a:rPr>
              <a:t>nnen</a:t>
            </a:r>
            <a:r>
              <a:rPr lang="nl-NL" sz="4000" b="1" dirty="0">
                <a:solidFill>
                  <a:srgbClr val="C00000"/>
                </a:solidFill>
                <a:latin typeface="CS Avva Shenouda" panose="020B7200000000000000" pitchFamily="34" charset="0"/>
              </a:rPr>
              <a:t>[</a:t>
            </a:r>
            <a:r>
              <a:rPr lang="nl-NL" sz="4000" b="1" dirty="0" err="1">
                <a:solidFill>
                  <a:srgbClr val="C00000"/>
                </a:solidFill>
                <a:latin typeface="CS Avva Shenouda" panose="020B7200000000000000" pitchFamily="34" charset="0"/>
              </a:rPr>
              <a:t>alauj</a:t>
            </a:r>
            <a:r>
              <a:rPr lang="nl-NL" sz="4000" b="1" dirty="0">
                <a:solidFill>
                  <a:srgbClr val="C00000"/>
                </a:solidFill>
                <a:latin typeface="CS Avva Shenouda" panose="020B7200000000000000" pitchFamily="34" charset="0"/>
              </a:rPr>
              <a:t> </a:t>
            </a:r>
            <a:r>
              <a:rPr lang="nl-NL" sz="4000" b="1" dirty="0">
                <a:latin typeface="CS Avva Shenouda" panose="020B7200000000000000" pitchFamily="34" charset="0"/>
              </a:rPr>
              <a:t>@ </a:t>
            </a:r>
            <a:r>
              <a:rPr lang="nl-NL" sz="4000" b="1" dirty="0" err="1">
                <a:latin typeface="CS Avva Shenouda" panose="020B7200000000000000" pitchFamily="34" charset="0"/>
              </a:rPr>
              <a:t>Cw</a:t>
            </a:r>
            <a:r>
              <a:rPr lang="nl-NL" sz="4000" b="1" dirty="0">
                <a:latin typeface="CS Avva Shenouda" panose="020B7200000000000000" pitchFamily="34" charset="0"/>
              </a:rPr>
              <a:t>] `</a:t>
            </a:r>
            <a:r>
              <a:rPr lang="nl-NL" sz="4000" b="1" dirty="0" err="1">
                <a:latin typeface="CS Avva Shenouda" panose="020B7200000000000000" pitchFamily="34" charset="0"/>
              </a:rPr>
              <a:t>mmon</a:t>
            </a:r>
            <a:r>
              <a:rPr lang="nl-NL" sz="4000" b="1" dirty="0">
                <a:latin typeface="CS Avva Shenouda" panose="020B7200000000000000" pitchFamily="34" charset="0"/>
              </a:rPr>
              <a:t> </a:t>
            </a:r>
            <a:r>
              <a:rPr lang="nl-NL" sz="4000" b="1" dirty="0" err="1">
                <a:latin typeface="CS Avva Shenouda" panose="020B7200000000000000" pitchFamily="34" charset="0"/>
              </a:rPr>
              <a:t>ouoh</a:t>
            </a:r>
            <a:r>
              <a:rPr lang="nl-NL" sz="4000" b="1" dirty="0">
                <a:latin typeface="CS Avva Shenouda" panose="020B7200000000000000" pitchFamily="34" charset="0"/>
              </a:rPr>
              <a:t> </a:t>
            </a:r>
            <a:r>
              <a:rPr lang="nl-NL" sz="4000" b="1" dirty="0" err="1">
                <a:latin typeface="CS Avva Shenouda" panose="020B7200000000000000" pitchFamily="34" charset="0"/>
              </a:rPr>
              <a:t>nai</a:t>
            </a:r>
            <a:r>
              <a:rPr lang="nl-NL" sz="4000" b="1" dirty="0">
                <a:latin typeface="CS Avva Shenouda" panose="020B7200000000000000" pitchFamily="34" charset="0"/>
              </a:rPr>
              <a:t> </a:t>
            </a:r>
            <a:r>
              <a:rPr lang="nl-NL" sz="4000" b="1" dirty="0" err="1">
                <a:latin typeface="CS Avva Shenouda" panose="020B7200000000000000" pitchFamily="34" charset="0"/>
              </a:rPr>
              <a:t>nan</a:t>
            </a:r>
            <a:endParaRPr lang="nl-NL" sz="40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65073" y="3793545"/>
            <a:ext cx="5058932" cy="2431435"/>
          </a:xfrm>
          <a:prstGeom prst="rect">
            <a:avLst/>
          </a:prstGeom>
        </p:spPr>
        <p:txBody>
          <a:bodyPr wrap="square" anchor="ctr" anchorCtr="0">
            <a:spAutoFit/>
          </a:bodyPr>
          <a:lstStyle/>
          <a:p>
            <a:pPr algn="just" rtl="1"/>
            <a:r>
              <a:rPr lang="ar-AE" sz="3800" b="1" dirty="0">
                <a:latin typeface="Book Antiqua" panose="02040602050305030304" pitchFamily="18" charset="0"/>
              </a:rPr>
              <a:t>نصرخ قائلين: يا ربنا يسوع</a:t>
            </a:r>
            <a:r>
              <a:rPr lang="fr-FR" sz="3800" b="1" dirty="0">
                <a:latin typeface="Book Antiqua" panose="02040602050305030304" pitchFamily="18" charset="0"/>
              </a:rPr>
              <a:t> </a:t>
            </a:r>
            <a:r>
              <a:rPr lang="ar-AE" sz="3800" b="1" dirty="0">
                <a:solidFill>
                  <a:srgbClr val="C00000"/>
                </a:solidFill>
                <a:latin typeface="Book Antiqua" panose="02040602050305030304" pitchFamily="18" charset="0"/>
              </a:rPr>
              <a:t>المسيح</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الذي صلبت على الصليب وسحقت الشيطان</a:t>
            </a:r>
            <a:r>
              <a:rPr lang="fr-FR" sz="3800" b="1" dirty="0">
                <a:solidFill>
                  <a:srgbClr val="C00000"/>
                </a:solidFill>
                <a:latin typeface="Book Antiqua" panose="02040602050305030304" pitchFamily="18" charset="0"/>
              </a:rPr>
              <a:t> </a:t>
            </a:r>
            <a:r>
              <a:rPr lang="ar-AE" sz="3800" b="1" dirty="0">
                <a:solidFill>
                  <a:srgbClr val="C00000"/>
                </a:solidFill>
                <a:latin typeface="Book Antiqua" panose="02040602050305030304" pitchFamily="18" charset="0"/>
              </a:rPr>
              <a:t>تحت أقدامنا.</a:t>
            </a:r>
            <a:r>
              <a:rPr lang="fr-FR" sz="3800" b="1" dirty="0">
                <a:solidFill>
                  <a:srgbClr val="C00000"/>
                </a:solidFill>
                <a:latin typeface="Book Antiqua" panose="02040602050305030304" pitchFamily="18" charset="0"/>
              </a:rPr>
              <a:t> </a:t>
            </a:r>
            <a:r>
              <a:rPr lang="ar-AE" sz="3800" b="1" dirty="0">
                <a:latin typeface="Book Antiqua" panose="02040602050305030304" pitchFamily="18" charset="0"/>
              </a:rPr>
              <a:t>خلصنا </a:t>
            </a:r>
            <a:r>
              <a:rPr lang="ar-AE" sz="3800" b="1" dirty="0" err="1">
                <a:latin typeface="Book Antiqua" panose="02040602050305030304" pitchFamily="18" charset="0"/>
              </a:rPr>
              <a:t>وإرحمنا</a:t>
            </a:r>
            <a:endParaRPr lang="ar-AE" sz="3800" b="1" dirty="0">
              <a:latin typeface="Book Antiqua" panose="02040602050305030304" pitchFamily="18" charset="0"/>
            </a:endParaRPr>
          </a:p>
        </p:txBody>
      </p:sp>
      <p:sp>
        <p:nvSpPr>
          <p:cNvPr id="2" name="Rectangle 1">
            <a:hlinkClick r:id="rId3" action="ppaction://hlinksldjump"/>
            <a:extLst>
              <a:ext uri="{FF2B5EF4-FFF2-40B4-BE49-F238E27FC236}">
                <a16:creationId xmlns:a16="http://schemas.microsoft.com/office/drawing/2014/main" id="{EDBA1956-1DCD-41E1-866D-76291B689F28}"/>
              </a:ext>
            </a:extLst>
          </p:cNvPr>
          <p:cNvSpPr/>
          <p:nvPr/>
        </p:nvSpPr>
        <p:spPr>
          <a:xfrm>
            <a:off x="5624430" y="6064063"/>
            <a:ext cx="1589649"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err="1">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Ak</a:t>
            </a:r>
            <a:r>
              <a:rPr lang="nl-NL" dirty="0">
                <a:ln w="0"/>
                <a:solidFill>
                  <a:schemeClr val="tx1"/>
                </a:solidFill>
                <a:effectLst>
                  <a:outerShdw blurRad="38100" dist="19050" dir="2700000" algn="tl" rotWithShape="0">
                    <a:schemeClr val="dk1">
                      <a:alpha val="40000"/>
                    </a:schemeClr>
                  </a:outerShdw>
                </a:effectLst>
                <a:latin typeface="CS Avva Shenouda" panose="020B7200000000000000" pitchFamily="34" charset="0"/>
              </a:rPr>
              <a:t>[i</a:t>
            </a:r>
            <a:endParaRPr lang="fr-FR"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081267667"/>
      </p:ext>
    </p:extLst>
  </p:cSld>
  <p:clrMapOvr>
    <a:masterClrMapping/>
  </p:clrMapOvr>
</p:sld>
</file>

<file path=ppt/slides/slide28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Tu as obtenu la grâce de Moïse, la prêtrise de Melchisédech, l’âge de Jacob et la longue vie de Mathusalem</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Ak</a:t>
            </a:r>
            <a:r>
              <a:rPr lang="nl-NL" sz="4800" b="1" dirty="0">
                <a:latin typeface="CS Avva Shenouda" panose="020B7200000000000000" pitchFamily="34" charset="0"/>
              </a:rPr>
              <a:t>[i `</a:t>
            </a:r>
            <a:r>
              <a:rPr lang="nl-NL" sz="4800" b="1" dirty="0" err="1">
                <a:latin typeface="CS Avva Shenouda" panose="020B7200000000000000" pitchFamily="34" charset="0"/>
              </a:rPr>
              <a:t>t,aric</a:t>
            </a:r>
            <a:r>
              <a:rPr lang="nl-NL" sz="4800" b="1" dirty="0">
                <a:latin typeface="CS Avva Shenouda" panose="020B7200000000000000" pitchFamily="34" charset="0"/>
              </a:rPr>
              <a:t> `</a:t>
            </a:r>
            <a:r>
              <a:rPr lang="nl-NL" sz="4800" b="1" dirty="0" err="1">
                <a:latin typeface="CS Avva Shenouda" panose="020B7200000000000000" pitchFamily="34" charset="0"/>
              </a:rPr>
              <a:t>mMw`ucyc</a:t>
            </a:r>
            <a:r>
              <a:rPr lang="nl-NL" sz="4800" b="1" dirty="0">
                <a:latin typeface="CS Avva Shenouda" panose="020B7200000000000000" pitchFamily="34" charset="0"/>
              </a:rPr>
              <a:t>@ ]</a:t>
            </a:r>
            <a:r>
              <a:rPr lang="nl-NL" sz="4800" b="1" dirty="0" err="1">
                <a:latin typeface="CS Avva Shenouda" panose="020B7200000000000000" pitchFamily="34" charset="0"/>
              </a:rPr>
              <a:t>met`ouyb</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Mel,icadek</a:t>
            </a:r>
            <a:r>
              <a:rPr lang="nl-NL" sz="4800" b="1" dirty="0">
                <a:latin typeface="CS Avva Shenouda" panose="020B7200000000000000" pitchFamily="34" charset="0"/>
              </a:rPr>
              <a:t>@ ]</a:t>
            </a:r>
            <a:r>
              <a:rPr lang="nl-NL" sz="4800" b="1" dirty="0" err="1">
                <a:latin typeface="CS Avva Shenouda" panose="020B7200000000000000" pitchFamily="34" charset="0"/>
              </a:rPr>
              <a:t>metqellw</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Iakwb</a:t>
            </a:r>
            <a:r>
              <a:rPr lang="nl-NL" sz="4800" b="1" dirty="0">
                <a:latin typeface="CS Avva Shenouda" panose="020B7200000000000000" pitchFamily="34" charset="0"/>
              </a:rPr>
              <a:t>@ </a:t>
            </a:r>
            <a:r>
              <a:rPr lang="nl-NL" sz="4800" b="1" dirty="0" err="1">
                <a:latin typeface="CS Avva Shenouda" panose="020B7200000000000000" pitchFamily="34" charset="0"/>
              </a:rPr>
              <a:t>pinoj</a:t>
            </a:r>
            <a:r>
              <a:rPr lang="nl-NL" sz="4800" b="1" dirty="0">
                <a:latin typeface="CS Avva Shenouda" panose="020B7200000000000000" pitchFamily="34" charset="0"/>
              </a:rPr>
              <a:t> `</a:t>
            </a:r>
            <a:r>
              <a:rPr lang="nl-NL" sz="4800" b="1" dirty="0" err="1">
                <a:latin typeface="CS Avva Shenouda" panose="020B7200000000000000" pitchFamily="34" charset="0"/>
              </a:rPr>
              <a:t>n`ahi</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Ma;oucala</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نلت نعمة موسي، وكهنوت </a:t>
            </a:r>
            <a:r>
              <a:rPr lang="ar-AE" sz="4400" b="1" dirty="0" err="1">
                <a:latin typeface="Book Antiqua" panose="02040602050305030304" pitchFamily="18" charset="0"/>
              </a:rPr>
              <a:t>ملشيصادق</a:t>
            </a:r>
            <a:r>
              <a:rPr lang="ar-AE" sz="4400" b="1" dirty="0">
                <a:latin typeface="Book Antiqua" panose="02040602050305030304" pitchFamily="18" charset="0"/>
              </a:rPr>
              <a:t>، وشيخوخة يعقوب، وطول عمر </a:t>
            </a:r>
            <a:r>
              <a:rPr lang="ar-AE" sz="4400" b="1" dirty="0" err="1">
                <a:latin typeface="Book Antiqua" panose="02040602050305030304" pitchFamily="18" charset="0"/>
              </a:rPr>
              <a:t>متوشالح</a:t>
            </a:r>
            <a:endParaRPr lang="ar-AE" sz="4400" b="1" dirty="0">
              <a:latin typeface="Book Antiqua" panose="02040602050305030304" pitchFamily="18" charset="0"/>
            </a:endParaRPr>
          </a:p>
        </p:txBody>
      </p:sp>
    </p:spTree>
    <p:extLst>
      <p:ext uri="{BB962C8B-B14F-4D97-AF65-F5344CB8AC3E}">
        <p14:creationId xmlns:p14="http://schemas.microsoft.com/office/powerpoint/2010/main" val="2270980688"/>
      </p:ext>
    </p:extLst>
  </p:cSld>
  <p:clrMapOvr>
    <a:masterClrMapping/>
  </p:clrMapOvr>
</p:sld>
</file>

<file path=ppt/slides/slide28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l’intelligence de David, la sagesse de Salomon et l’Esprit paraclet qui est descendu sur les apôtres.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pika</a:t>
            </a:r>
            <a:r>
              <a:rPr lang="nl-NL" sz="4800" b="1" dirty="0">
                <a:latin typeface="CS Avva Shenouda" panose="020B7200000000000000" pitchFamily="34" charset="0"/>
              </a:rPr>
              <a:t>] </a:t>
            </a:r>
            <a:r>
              <a:rPr lang="nl-NL" sz="4800" b="1" dirty="0" err="1">
                <a:latin typeface="CS Avva Shenouda" panose="020B7200000000000000" pitchFamily="34" charset="0"/>
              </a:rPr>
              <a:t>etcwtp</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Dauid</a:t>
            </a:r>
            <a:r>
              <a:rPr lang="nl-NL" sz="4800" b="1" dirty="0">
                <a:latin typeface="CS Avva Shenouda" panose="020B7200000000000000" pitchFamily="34" charset="0"/>
              </a:rPr>
              <a:t> @ ]</a:t>
            </a:r>
            <a:r>
              <a:rPr lang="nl-NL" sz="4800" b="1" dirty="0" err="1">
                <a:latin typeface="CS Avva Shenouda" panose="020B7200000000000000" pitchFamily="34" charset="0"/>
              </a:rPr>
              <a:t>covia</a:t>
            </a:r>
            <a:r>
              <a:rPr lang="nl-NL" sz="4800" b="1" dirty="0">
                <a:latin typeface="CS Avva Shenouda" panose="020B7200000000000000" pitchFamily="34" charset="0"/>
              </a:rPr>
              <a:t>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Colomwn</a:t>
            </a:r>
            <a:r>
              <a:rPr lang="nl-NL" sz="4800" b="1" dirty="0">
                <a:latin typeface="CS Avva Shenouda" panose="020B7200000000000000" pitchFamily="34" charset="0"/>
              </a:rPr>
              <a:t> @ </a:t>
            </a:r>
            <a:r>
              <a:rPr lang="nl-NL" sz="4800" b="1" dirty="0" err="1">
                <a:latin typeface="CS Avva Shenouda" panose="020B7200000000000000" pitchFamily="34" charset="0"/>
              </a:rPr>
              <a:t>pi`Pneuma</a:t>
            </a:r>
            <a:r>
              <a:rPr lang="nl-NL" sz="4800" b="1" dirty="0">
                <a:latin typeface="CS Avva Shenouda" panose="020B7200000000000000" pitchFamily="34" charset="0"/>
              </a:rPr>
              <a:t> `</a:t>
            </a:r>
            <a:r>
              <a:rPr lang="nl-NL" sz="4800" b="1" dirty="0" err="1">
                <a:latin typeface="CS Avva Shenouda" panose="020B7200000000000000" pitchFamily="34" charset="0"/>
              </a:rPr>
              <a:t>mParaklyton</a:t>
            </a:r>
            <a:r>
              <a:rPr lang="nl-NL" sz="4800" b="1" dirty="0">
                <a:latin typeface="CS Avva Shenouda" panose="020B7200000000000000" pitchFamily="34" charset="0"/>
              </a:rPr>
              <a:t> </a:t>
            </a:r>
            <a:r>
              <a:rPr lang="nl-NL" sz="4800" b="1" dirty="0" err="1">
                <a:latin typeface="CS Avva Shenouda" panose="020B7200000000000000" pitchFamily="34" charset="0"/>
              </a:rPr>
              <a:t>vy`etaf`i</a:t>
            </a:r>
            <a:r>
              <a:rPr lang="nl-NL" sz="4800" b="1" dirty="0">
                <a:latin typeface="CS Avva Shenouda" panose="020B7200000000000000" pitchFamily="34" charset="0"/>
              </a:rPr>
              <a:t> `</a:t>
            </a:r>
            <a:r>
              <a:rPr lang="nl-NL" sz="4800" b="1" dirty="0" err="1">
                <a:latin typeface="CS Avva Shenouda" panose="020B7200000000000000" pitchFamily="34" charset="0"/>
              </a:rPr>
              <a:t>ejen</a:t>
            </a:r>
            <a:r>
              <a:rPr lang="nl-NL" sz="4800" b="1" dirty="0">
                <a:latin typeface="CS Avva Shenouda" panose="020B7200000000000000" pitchFamily="34" charset="0"/>
              </a:rPr>
              <a:t> </a:t>
            </a:r>
            <a:r>
              <a:rPr lang="nl-NL" sz="4800" b="1" dirty="0" err="1">
                <a:latin typeface="CS Avva Shenouda" panose="020B7200000000000000" pitchFamily="34" charset="0"/>
              </a:rPr>
              <a:t>ni`apoctoloc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608879"/>
            <a:ext cx="5003866" cy="2800767"/>
          </a:xfrm>
          <a:prstGeom prst="rect">
            <a:avLst/>
          </a:prstGeom>
        </p:spPr>
        <p:txBody>
          <a:bodyPr wrap="square" anchor="ctr" anchorCtr="0">
            <a:spAutoFit/>
          </a:bodyPr>
          <a:lstStyle/>
          <a:p>
            <a:pPr algn="just" rtl="1"/>
            <a:r>
              <a:rPr lang="ar-AE" sz="4400" b="1" dirty="0">
                <a:latin typeface="Book Antiqua" panose="02040602050305030304" pitchFamily="18" charset="0"/>
              </a:rPr>
              <a:t>والفهم المختار الذي لداود، وحكمة سليمان، والروح المعزي الذي حلَّ علي الرسل</a:t>
            </a:r>
          </a:p>
        </p:txBody>
      </p:sp>
    </p:spTree>
    <p:extLst>
      <p:ext uri="{BB962C8B-B14F-4D97-AF65-F5344CB8AC3E}">
        <p14:creationId xmlns:p14="http://schemas.microsoft.com/office/powerpoint/2010/main" val="3093525495"/>
      </p:ext>
    </p:extLst>
  </p:cSld>
  <p:clrMapOvr>
    <a:masterClrMapping/>
  </p:clrMapOvr>
</p:sld>
</file>

<file path=ppt/slides/slide28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Le Seigneur garde la vie et le relèvement de notre bienheureux père, le grand prêtre, le pape </a:t>
            </a:r>
            <a:r>
              <a:rPr lang="fr-FR" sz="3600" b="1" dirty="0" err="1">
                <a:latin typeface="Book Antiqua" panose="02040602050305030304" pitchFamily="18" charset="0"/>
              </a:rPr>
              <a:t>anba</a:t>
            </a:r>
            <a:r>
              <a:rPr lang="fr-FR" sz="3600" b="1" dirty="0">
                <a:latin typeface="Book Antiqua" panose="02040602050305030304" pitchFamily="18" charset="0"/>
              </a:rPr>
              <a:t> </a:t>
            </a:r>
            <a:r>
              <a:rPr lang="fr-FR" sz="3600" b="1" dirty="0" err="1">
                <a:latin typeface="Book Antiqua" panose="02040602050305030304" pitchFamily="18" charset="0"/>
              </a:rPr>
              <a:t>Tawadros</a:t>
            </a:r>
            <a:endParaRPr lang="fr-FR" sz="3600" b="1" dirty="0">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P=o=c </a:t>
            </a:r>
            <a:r>
              <a:rPr lang="nl-NL" sz="4800" b="1" dirty="0" err="1">
                <a:latin typeface="CS Avva Shenouda" panose="020B7200000000000000" pitchFamily="34" charset="0"/>
              </a:rPr>
              <a:t>ef`e`areh</a:t>
            </a:r>
            <a:r>
              <a:rPr lang="nl-NL" sz="4800" b="1" dirty="0">
                <a:latin typeface="CS Avva Shenouda" panose="020B7200000000000000" pitchFamily="34" charset="0"/>
              </a:rPr>
              <a:t> </a:t>
            </a:r>
            <a:r>
              <a:rPr lang="nl-NL" sz="4800" b="1" dirty="0" err="1">
                <a:latin typeface="CS Avva Shenouda" panose="020B7200000000000000" pitchFamily="34" charset="0"/>
              </a:rPr>
              <a:t>ep`wnq</a:t>
            </a:r>
            <a:r>
              <a:rPr lang="nl-NL" sz="4800" b="1" dirty="0">
                <a:latin typeface="CS Avva Shenouda" panose="020B7200000000000000" pitchFamily="34" charset="0"/>
              </a:rPr>
              <a:t> @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ptaho</a:t>
            </a:r>
            <a:r>
              <a:rPr lang="nl-NL" sz="4800" b="1" dirty="0">
                <a:latin typeface="CS Avva Shenouda" panose="020B7200000000000000" pitchFamily="34" charset="0"/>
              </a:rPr>
              <a:t> `</a:t>
            </a:r>
            <a:r>
              <a:rPr lang="nl-NL" sz="4800" b="1" dirty="0" err="1">
                <a:latin typeface="CS Avva Shenouda" panose="020B7200000000000000" pitchFamily="34" charset="0"/>
              </a:rPr>
              <a:t>eratf</a:t>
            </a:r>
            <a:r>
              <a:rPr lang="nl-NL" sz="4800" b="1" dirty="0">
                <a:latin typeface="CS Avva Shenouda" panose="020B7200000000000000" pitchFamily="34" charset="0"/>
              </a:rPr>
              <a:t> @  `</a:t>
            </a:r>
            <a:r>
              <a:rPr lang="nl-NL" sz="4800" b="1" dirty="0" err="1">
                <a:latin typeface="CS Avva Shenouda" panose="020B7200000000000000" pitchFamily="34" charset="0"/>
              </a:rPr>
              <a:t>mpeniwt</a:t>
            </a:r>
            <a:r>
              <a:rPr lang="nl-NL" sz="4800" b="1" dirty="0">
                <a:latin typeface="CS Avva Shenouda" panose="020B7200000000000000" pitchFamily="34" charset="0"/>
              </a:rPr>
              <a:t> </a:t>
            </a:r>
            <a:r>
              <a:rPr lang="nl-NL" sz="4800" b="1" dirty="0" err="1">
                <a:latin typeface="CS Avva Shenouda" panose="020B7200000000000000" pitchFamily="34" charset="0"/>
              </a:rPr>
              <a:t>ettaiyout</a:t>
            </a:r>
            <a:r>
              <a:rPr lang="nl-NL" sz="4800" b="1" dirty="0">
                <a:latin typeface="CS Avva Shenouda" panose="020B7200000000000000" pitchFamily="34" charset="0"/>
              </a:rPr>
              <a:t> `</a:t>
            </a:r>
            <a:r>
              <a:rPr lang="nl-NL" sz="4800" b="1" dirty="0" err="1">
                <a:latin typeface="CS Avva Shenouda" panose="020B7200000000000000" pitchFamily="34" charset="0"/>
              </a:rPr>
              <a:t>n`ar,y`ereuc</a:t>
            </a:r>
            <a:r>
              <a:rPr lang="nl-NL" sz="4800" b="1" dirty="0">
                <a:latin typeface="CS Avva Shenouda" panose="020B7200000000000000" pitchFamily="34" charset="0"/>
              </a:rPr>
              <a:t> @ papa </a:t>
            </a:r>
            <a:r>
              <a:rPr lang="nl-NL" sz="4800" b="1" dirty="0" err="1">
                <a:latin typeface="CS Avva Shenouda" panose="020B7200000000000000" pitchFamily="34" charset="0"/>
              </a:rPr>
              <a:t>abba</a:t>
            </a:r>
            <a:r>
              <a:rPr lang="nl-NL" sz="4800" b="1" dirty="0">
                <a:latin typeface="CS Avva Shenouda" panose="020B7200000000000000" pitchFamily="34" charset="0"/>
              </a:rPr>
              <a:t> </a:t>
            </a:r>
            <a:r>
              <a:rPr lang="nl-NL" sz="4800" b="1" dirty="0" err="1">
                <a:latin typeface="CS Avva Shenouda" panose="020B7200000000000000" pitchFamily="34" charset="0"/>
              </a:rPr>
              <a:t>Tawadroc</a:t>
            </a:r>
            <a:endParaRPr lang="nl-NL" sz="4800" b="1" dirty="0">
              <a:latin typeface="CS Avva Shenouda" panose="020B7200000000000000" pitchFamily="34" charset="0"/>
            </a:endParaRP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الرب يحفظ حياة وقيام أبينا المكرم رئيس الكهنة البابا أنبا </a:t>
            </a:r>
            <a:r>
              <a:rPr lang="ar-AE" sz="4400" b="1" dirty="0" err="1">
                <a:latin typeface="Book Antiqua" panose="02040602050305030304" pitchFamily="18" charset="0"/>
              </a:rPr>
              <a:t>تاوضروس</a:t>
            </a:r>
            <a:endParaRPr lang="ar-AE" sz="4400" b="1" dirty="0">
              <a:latin typeface="Book Antiqua" panose="02040602050305030304" pitchFamily="18" charset="0"/>
            </a:endParaRPr>
          </a:p>
        </p:txBody>
      </p:sp>
      <p:sp>
        <p:nvSpPr>
          <p:cNvPr id="8" name="ZoneTexte 7">
            <a:extLst>
              <a:ext uri="{FF2B5EF4-FFF2-40B4-BE49-F238E27FC236}">
                <a16:creationId xmlns:a16="http://schemas.microsoft.com/office/drawing/2014/main" id="{10D9C172-3C33-474E-95E7-38F6FDB2C0F4}"/>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48B2082-BF67-4F24-99F0-3D48E00976E0}"/>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3147923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tout ce que vous demanderez en mon nom, je le ferai, afin que le Père soit glorifié dans le Fils. Si vous me demandez quelque chose en mon nom, je le ferai. Si vous m'aimez, vous garderez mes commandements; et je prierai le Père et il vous donnera un autre Paraclet, pour qu'il soit avec vous à jamais, l'Esprit de Vérité, que le monde ne peut pas recevoir, parce qu'il ne le voit pas ni ne le reconnaît. Vous, vous le connaissez,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ومهما تسألونه ب</a:t>
            </a:r>
            <a:r>
              <a:rPr lang="ar-EG" sz="3600" b="1" dirty="0">
                <a:latin typeface="Times New Roman" panose="02020603050405020304" pitchFamily="18" charset="0"/>
              </a:rPr>
              <a:t>إ</a:t>
            </a:r>
            <a:r>
              <a:rPr lang="ar-SA" sz="3600" b="1" dirty="0">
                <a:latin typeface="Times New Roman" panose="02020603050405020304" pitchFamily="18" charset="0"/>
              </a:rPr>
              <a:t>سمى أفعله لكم، ليتمجد الآب بال</a:t>
            </a:r>
            <a:r>
              <a:rPr lang="ar-EG" sz="3600" b="1" dirty="0">
                <a:latin typeface="Times New Roman" panose="02020603050405020304" pitchFamily="18" charset="0"/>
              </a:rPr>
              <a:t>إ</a:t>
            </a:r>
            <a:r>
              <a:rPr lang="ar-SA" sz="3600" b="1" dirty="0">
                <a:latin typeface="Times New Roman" panose="02020603050405020304" pitchFamily="18" charset="0"/>
              </a:rPr>
              <a:t>بن، وما تسألونه ب</a:t>
            </a:r>
            <a:r>
              <a:rPr lang="ar-EG" sz="3600" b="1" dirty="0">
                <a:latin typeface="Times New Roman" panose="02020603050405020304" pitchFamily="18" charset="0"/>
              </a:rPr>
              <a:t>إ</a:t>
            </a:r>
            <a:r>
              <a:rPr lang="ar-SA" sz="3600" b="1" dirty="0">
                <a:latin typeface="Times New Roman" panose="02020603050405020304" pitchFamily="18" charset="0"/>
              </a:rPr>
              <a:t>سمى هذا </a:t>
            </a:r>
            <a:r>
              <a:rPr lang="ar-EG" sz="3600" b="1" dirty="0" err="1">
                <a:latin typeface="Times New Roman" panose="02020603050405020304" pitchFamily="18" charset="0"/>
              </a:rPr>
              <a:t>أ</a:t>
            </a:r>
            <a:r>
              <a:rPr lang="ar-SA" sz="3600" b="1" dirty="0" err="1">
                <a:latin typeface="Times New Roman" panose="02020603050405020304" pitchFamily="18" charset="0"/>
              </a:rPr>
              <a:t>فعله.</a:t>
            </a:r>
            <a:r>
              <a:rPr lang="ar-SA" sz="3600" b="1" dirty="0">
                <a:latin typeface="Times New Roman" panose="02020603050405020304" pitchFamily="18" charset="0"/>
              </a:rPr>
              <a:t> إن كنتم تحبونني </a:t>
            </a:r>
            <a:r>
              <a:rPr lang="ar-SA" sz="3600" b="1" dirty="0" err="1">
                <a:latin typeface="Times New Roman" panose="02020603050405020304" pitchFamily="18" charset="0"/>
              </a:rPr>
              <a:t>فإحفظوا</a:t>
            </a:r>
            <a:r>
              <a:rPr lang="ar-SA" sz="3600" b="1" dirty="0">
                <a:latin typeface="Times New Roman" panose="02020603050405020304" pitchFamily="18" charset="0"/>
              </a:rPr>
              <a:t> وصاياى، و</a:t>
            </a:r>
            <a:r>
              <a:rPr lang="ar-EG" sz="3600" b="1" dirty="0">
                <a:latin typeface="Times New Roman" panose="02020603050405020304" pitchFamily="18" charset="0"/>
              </a:rPr>
              <a:t>أ</a:t>
            </a:r>
            <a:r>
              <a:rPr lang="ar-SA" sz="3600" b="1" dirty="0" err="1">
                <a:latin typeface="Times New Roman" panose="02020603050405020304" pitchFamily="18" charset="0"/>
              </a:rPr>
              <a:t>نا</a:t>
            </a:r>
            <a:r>
              <a:rPr lang="ar-SA" sz="3600" b="1" dirty="0">
                <a:latin typeface="Times New Roman" panose="02020603050405020304" pitchFamily="18" charset="0"/>
              </a:rPr>
              <a:t> أس</a:t>
            </a:r>
            <a:r>
              <a:rPr lang="ar-EG" sz="3600" b="1" dirty="0">
                <a:latin typeface="Times New Roman" panose="02020603050405020304" pitchFamily="18" charset="0"/>
              </a:rPr>
              <a:t>أ</a:t>
            </a:r>
            <a:r>
              <a:rPr lang="ar-SA" sz="3600" b="1" dirty="0">
                <a:latin typeface="Times New Roman" panose="02020603050405020304" pitchFamily="18" charset="0"/>
              </a:rPr>
              <a:t>ل الآب فيعطيكم معزيا</a:t>
            </a:r>
            <a:r>
              <a:rPr lang="ar-EG" sz="3600" b="1" dirty="0">
                <a:latin typeface="Times New Roman" panose="02020603050405020304" pitchFamily="18" charset="0"/>
              </a:rPr>
              <a:t>ً</a:t>
            </a:r>
            <a:r>
              <a:rPr lang="ar-SA" sz="3600" b="1" dirty="0">
                <a:latin typeface="Times New Roman" panose="02020603050405020304" pitchFamily="18" charset="0"/>
              </a:rPr>
              <a:t> آخر، ليمكث معكم إلى الأبد، روح الحق الذي لا يستطيع العالم أن يقبله لأنه لم يره ولم يعرفه، وأما أنتم فتعرفونه</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010040419"/>
      </p:ext>
    </p:extLst>
  </p:cSld>
  <p:clrMapOvr>
    <a:masterClrMapping/>
  </p:clrMapOvr>
</p:sld>
</file>

<file path=ppt/slides/slide29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notre bienheureux père </a:t>
            </a:r>
          </a:p>
          <a:p>
            <a:pPr marL="0" indent="0" algn="just">
              <a:buNone/>
            </a:pPr>
            <a:r>
              <a:rPr lang="fr-FR" sz="3600" b="1" dirty="0">
                <a:latin typeface="Book Antiqua" panose="02040602050305030304" pitchFamily="18" charset="0"/>
              </a:rPr>
              <a:t>l’évêque </a:t>
            </a:r>
            <a:r>
              <a:rPr lang="fr-FR" sz="3600" b="1" dirty="0" err="1">
                <a:latin typeface="Book Antiqua" panose="02040602050305030304" pitchFamily="18" charset="0"/>
              </a:rPr>
              <a:t>Anba</a:t>
            </a:r>
            <a:r>
              <a:rPr lang="fr-FR" sz="3600" b="1" dirty="0">
                <a:latin typeface="Book Antiqua" panose="02040602050305030304" pitchFamily="18" charset="0"/>
              </a:rPr>
              <a:t> Marc</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peniwt</a:t>
            </a:r>
            <a:r>
              <a:rPr lang="nl-NL" sz="4800" b="1" dirty="0">
                <a:latin typeface="CS Avva Shenouda" panose="020B7200000000000000" pitchFamily="34" charset="0"/>
              </a:rPr>
              <a:t> `</a:t>
            </a:r>
            <a:r>
              <a:rPr lang="nl-NL" sz="4800" b="1" dirty="0" err="1">
                <a:latin typeface="CS Avva Shenouda" panose="020B7200000000000000" pitchFamily="34" charset="0"/>
              </a:rPr>
              <a:t>n`epickopoc</a:t>
            </a:r>
            <a:r>
              <a:rPr lang="nl-NL" sz="4800" b="1" dirty="0">
                <a:latin typeface="CS Avva Shenouda" panose="020B7200000000000000" pitchFamily="34" charset="0"/>
              </a:rPr>
              <a:t> </a:t>
            </a:r>
            <a:r>
              <a:rPr lang="nl-NL" sz="4800" b="1" dirty="0" err="1">
                <a:latin typeface="CS Avva Shenouda" panose="020B7200000000000000" pitchFamily="34" charset="0"/>
              </a:rPr>
              <a:t>abba</a:t>
            </a:r>
            <a:r>
              <a:rPr lang="nl-NL" sz="4800" b="1" dirty="0">
                <a:latin typeface="CS Avva Shenouda" panose="020B7200000000000000" pitchFamily="34" charset="0"/>
              </a:rPr>
              <a:t> Mark</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624541"/>
            <a:ext cx="5003866" cy="769441"/>
          </a:xfrm>
          <a:prstGeom prst="rect">
            <a:avLst/>
          </a:prstGeom>
        </p:spPr>
        <p:txBody>
          <a:bodyPr wrap="square" anchor="ctr" anchorCtr="0">
            <a:spAutoFit/>
          </a:bodyPr>
          <a:lstStyle/>
          <a:p>
            <a:pPr algn="just" rtl="1"/>
            <a:r>
              <a:rPr lang="ar-AE" sz="4400" b="1" dirty="0">
                <a:latin typeface="Book Antiqua" panose="02040602050305030304" pitchFamily="18" charset="0"/>
              </a:rPr>
              <a:t>وأبينا الأسقف</a:t>
            </a:r>
            <a:r>
              <a:rPr lang="fr-FR" sz="4400" b="1" dirty="0">
                <a:latin typeface="Book Antiqua" panose="02040602050305030304" pitchFamily="18" charset="0"/>
              </a:rPr>
              <a:t> </a:t>
            </a:r>
            <a:r>
              <a:rPr lang="ar-AE" sz="4400" b="1" dirty="0">
                <a:latin typeface="Book Antiqua" panose="02040602050305030304" pitchFamily="18" charset="0"/>
              </a:rPr>
              <a:t>أنبا</a:t>
            </a:r>
            <a:r>
              <a:rPr lang="fr-FR" sz="4400" b="1" dirty="0">
                <a:latin typeface="Book Antiqua" panose="02040602050305030304" pitchFamily="18" charset="0"/>
              </a:rPr>
              <a:t> </a:t>
            </a:r>
            <a:r>
              <a:rPr lang="ar-AE" sz="4400" b="1" dirty="0">
                <a:latin typeface="Book Antiqua" panose="02040602050305030304" pitchFamily="18" charset="0"/>
              </a:rPr>
              <a:t>مارك</a:t>
            </a:r>
          </a:p>
        </p:txBody>
      </p:sp>
      <p:sp>
        <p:nvSpPr>
          <p:cNvPr id="8" name="ZoneTexte 7">
            <a:extLst>
              <a:ext uri="{FF2B5EF4-FFF2-40B4-BE49-F238E27FC236}">
                <a16:creationId xmlns:a16="http://schemas.microsoft.com/office/drawing/2014/main" id="{77104868-7D1F-43D3-849A-1E0953FEB41B}"/>
              </a:ext>
            </a:extLst>
          </p:cNvPr>
          <p:cNvSpPr txBox="1"/>
          <p:nvPr/>
        </p:nvSpPr>
        <p:spPr>
          <a:xfrm>
            <a:off x="407368" y="6490404"/>
            <a:ext cx="4104456" cy="338554"/>
          </a:xfrm>
          <a:prstGeom prst="rect">
            <a:avLst/>
          </a:prstGeom>
          <a:noFill/>
        </p:spPr>
        <p:txBody>
          <a:bodyPr wrap="square" rtlCol="0">
            <a:spAutoFit/>
          </a:bodyPr>
          <a:lstStyle/>
          <a:p>
            <a:r>
              <a:rPr lang="fr-FR" sz="1600" b="1" dirty="0">
                <a:solidFill>
                  <a:schemeClr val="bg1"/>
                </a:solidFill>
              </a:rPr>
              <a:t>Prière des funérailles générales</a:t>
            </a:r>
          </a:p>
        </p:txBody>
      </p:sp>
      <p:sp>
        <p:nvSpPr>
          <p:cNvPr id="9" name="Rectangle 74">
            <a:extLst>
              <a:ext uri="{FF2B5EF4-FFF2-40B4-BE49-F238E27FC236}">
                <a16:creationId xmlns:a16="http://schemas.microsoft.com/office/drawing/2014/main" id="{C815E955-A6E9-41F2-8DAE-822107258067}"/>
              </a:ext>
            </a:extLst>
          </p:cNvPr>
          <p:cNvSpPr>
            <a:spLocks noChangeArrowheads="1"/>
          </p:cNvSpPr>
          <p:nvPr/>
        </p:nvSpPr>
        <p:spPr bwMode="auto">
          <a:xfrm>
            <a:off x="9480376" y="53414"/>
            <a:ext cx="252028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rtl="1"/>
            <a:r>
              <a:rPr lang="ar-SA" sz="2000" b="1" dirty="0">
                <a:solidFill>
                  <a:schemeClr val="bg1"/>
                </a:solidFill>
              </a:rPr>
              <a:t>صلاة </a:t>
            </a:r>
            <a:r>
              <a:rPr lang="ar-SA" sz="2000" b="1" dirty="0" err="1">
                <a:solidFill>
                  <a:schemeClr val="bg1"/>
                </a:solidFill>
              </a:rPr>
              <a:t>التجنيز</a:t>
            </a:r>
            <a:r>
              <a:rPr lang="ar-SA" sz="2000" b="1" dirty="0">
                <a:solidFill>
                  <a:schemeClr val="bg1"/>
                </a:solidFill>
              </a:rPr>
              <a:t> العام</a:t>
            </a:r>
            <a:endParaRPr lang="en-US" altLang="fr-FR" sz="2000" b="1" i="1" dirty="0">
              <a:solidFill>
                <a:schemeClr val="bg1"/>
              </a:solidFill>
            </a:endParaRPr>
          </a:p>
        </p:txBody>
      </p:sp>
    </p:spTree>
    <p:extLst>
      <p:ext uri="{BB962C8B-B14F-4D97-AF65-F5344CB8AC3E}">
        <p14:creationId xmlns:p14="http://schemas.microsoft.com/office/powerpoint/2010/main" val="1943564175"/>
      </p:ext>
    </p:extLst>
  </p:cSld>
  <p:clrMapOvr>
    <a:masterClrMapping/>
  </p:clrMapOvr>
</p:sld>
</file>

<file path=ppt/slides/slide29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602807"/>
            <a:ext cx="5867221" cy="2907171"/>
          </a:xfrm>
        </p:spPr>
        <p:txBody>
          <a:bodyPr numCol="1" spcCol="72000" anchor="ctr">
            <a:noAutofit/>
          </a:bodyPr>
          <a:lstStyle/>
          <a:p>
            <a:pPr marL="0" indent="0" algn="just">
              <a:buNone/>
            </a:pPr>
            <a:r>
              <a:rPr lang="fr-FR" sz="3600" b="1" dirty="0">
                <a:latin typeface="Book Antiqua" panose="02040602050305030304" pitchFamily="18" charset="0"/>
              </a:rPr>
              <a:t>Le Dieu du ciel les maintiennent sur leurs trônes de nombreuses années paisibles</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a:latin typeface="CS Avva Shenouda" panose="020B7200000000000000" pitchFamily="34" charset="0"/>
              </a:rPr>
              <a:t>V] `</a:t>
            </a:r>
            <a:r>
              <a:rPr lang="nl-NL" sz="4800" b="1" dirty="0" err="1">
                <a:latin typeface="CS Avva Shenouda" panose="020B7200000000000000" pitchFamily="34" charset="0"/>
              </a:rPr>
              <a:t>nte</a:t>
            </a:r>
            <a:r>
              <a:rPr lang="nl-NL" sz="4800" b="1" dirty="0">
                <a:latin typeface="CS Avva Shenouda" panose="020B7200000000000000" pitchFamily="34" charset="0"/>
              </a:rPr>
              <a:t> `</a:t>
            </a:r>
            <a:r>
              <a:rPr lang="nl-NL" sz="4800" b="1" dirty="0" err="1">
                <a:latin typeface="CS Avva Shenouda" panose="020B7200000000000000" pitchFamily="34" charset="0"/>
              </a:rPr>
              <a:t>tve</a:t>
            </a:r>
            <a:r>
              <a:rPr lang="nl-NL" sz="4800" b="1" dirty="0">
                <a:latin typeface="CS Avva Shenouda" panose="020B7200000000000000" pitchFamily="34" charset="0"/>
              </a:rPr>
              <a:t> </a:t>
            </a:r>
            <a:r>
              <a:rPr lang="nl-NL" sz="4800" b="1" dirty="0" err="1">
                <a:latin typeface="CS Avva Shenouda" panose="020B7200000000000000" pitchFamily="34" charset="0"/>
              </a:rPr>
              <a:t>ef`etajro`ou</a:t>
            </a:r>
            <a:r>
              <a:rPr lang="nl-NL" sz="4800" b="1" dirty="0">
                <a:latin typeface="CS Avva Shenouda" panose="020B7200000000000000" pitchFamily="34" charset="0"/>
              </a:rPr>
              <a:t> hijen nou`;</a:t>
            </a:r>
            <a:r>
              <a:rPr lang="nl-NL" sz="4800" b="1" dirty="0" err="1">
                <a:latin typeface="CS Avva Shenouda" panose="020B7200000000000000" pitchFamily="34" charset="0"/>
              </a:rPr>
              <a:t>ronoc</a:t>
            </a:r>
            <a:r>
              <a:rPr lang="nl-NL" sz="4800" b="1" dirty="0">
                <a:latin typeface="CS Avva Shenouda" panose="020B7200000000000000" pitchFamily="34" charset="0"/>
              </a:rPr>
              <a:t> `</a:t>
            </a:r>
            <a:r>
              <a:rPr lang="nl-NL" sz="4800" b="1" dirty="0" err="1">
                <a:latin typeface="CS Avva Shenouda" panose="020B7200000000000000" pitchFamily="34" charset="0"/>
              </a:rPr>
              <a:t>nhanmys</a:t>
            </a:r>
            <a:r>
              <a:rPr lang="nl-NL" sz="4800" b="1" dirty="0">
                <a:latin typeface="CS Avva Shenouda" panose="020B7200000000000000" pitchFamily="34" charset="0"/>
              </a:rPr>
              <a:t> `</a:t>
            </a:r>
            <a:r>
              <a:rPr lang="nl-NL" sz="4800" b="1" dirty="0" err="1">
                <a:latin typeface="CS Avva Shenouda" panose="020B7200000000000000" pitchFamily="34" charset="0"/>
              </a:rPr>
              <a:t>nrompi</a:t>
            </a:r>
            <a:r>
              <a:rPr lang="nl-NL" sz="4800" b="1" dirty="0">
                <a:latin typeface="CS Avva Shenouda" panose="020B7200000000000000" pitchFamily="34" charset="0"/>
              </a:rPr>
              <a:t> </a:t>
            </a:r>
            <a:r>
              <a:rPr lang="nl-NL" sz="4800" b="1" dirty="0" err="1">
                <a:latin typeface="CS Avva Shenouda" panose="020B7200000000000000" pitchFamily="34" charset="0"/>
              </a:rPr>
              <a:t>nem</a:t>
            </a:r>
            <a:r>
              <a:rPr lang="nl-NL" sz="4800" b="1" dirty="0">
                <a:latin typeface="CS Avva Shenouda" panose="020B7200000000000000" pitchFamily="34" charset="0"/>
              </a:rPr>
              <a:t> </a:t>
            </a:r>
            <a:r>
              <a:rPr lang="nl-NL" sz="4800" b="1" dirty="0" err="1">
                <a:latin typeface="CS Avva Shenouda" panose="020B7200000000000000" pitchFamily="34" charset="0"/>
              </a:rPr>
              <a:t>hancyou</a:t>
            </a:r>
            <a:r>
              <a:rPr lang="nl-NL" sz="4800" b="1" dirty="0">
                <a:latin typeface="CS Avva Shenouda" panose="020B7200000000000000" pitchFamily="34" charset="0"/>
              </a:rPr>
              <a:t> `</a:t>
            </a:r>
            <a:r>
              <a:rPr lang="nl-NL" sz="4800" b="1" dirty="0" err="1">
                <a:latin typeface="CS Avva Shenouda" panose="020B7200000000000000" pitchFamily="34" charset="0"/>
              </a:rPr>
              <a:t>nhirynikon</a:t>
            </a:r>
            <a:r>
              <a:rPr lang="nl-NL" sz="4800" b="1" dirty="0">
                <a:latin typeface="CS Avva Shenouda" panose="020B7200000000000000" pitchFamily="34" charset="0"/>
              </a:rPr>
              <a:t>. </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إله السماء يثبتهم علي كرسيهم، سنين كثيرة وأزمنة سلامية</a:t>
            </a:r>
          </a:p>
        </p:txBody>
      </p:sp>
    </p:spTree>
    <p:extLst>
      <p:ext uri="{BB962C8B-B14F-4D97-AF65-F5344CB8AC3E}">
        <p14:creationId xmlns:p14="http://schemas.microsoft.com/office/powerpoint/2010/main" val="3613066578"/>
      </p:ext>
    </p:extLst>
  </p:cSld>
  <p:clrMapOvr>
    <a:masterClrMapping/>
  </p:clrMapOvr>
</p:sld>
</file>

<file path=ppt/slides/slide29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et qu’il leur soumette tous leurs ennemis rapidement.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Ntef;ebio</a:t>
            </a:r>
            <a:r>
              <a:rPr lang="nl-NL" sz="4800" b="1" dirty="0">
                <a:latin typeface="CS Avva Shenouda" panose="020B7200000000000000" pitchFamily="34" charset="0"/>
              </a:rPr>
              <a:t> ``</a:t>
            </a:r>
            <a:r>
              <a:rPr lang="nl-NL" sz="4800" b="1" dirty="0" err="1">
                <a:latin typeface="CS Avva Shenouda" panose="020B7200000000000000" pitchFamily="34" charset="0"/>
              </a:rPr>
              <a:t>nnoujaji</a:t>
            </a:r>
            <a:r>
              <a:rPr lang="nl-NL" sz="4800" b="1" dirty="0">
                <a:latin typeface="CS Avva Shenouda" panose="020B7200000000000000" pitchFamily="34" charset="0"/>
              </a:rPr>
              <a:t> </a:t>
            </a:r>
            <a:r>
              <a:rPr lang="nl-NL" sz="4800" b="1" dirty="0" err="1">
                <a:latin typeface="CS Avva Shenouda" panose="020B7200000000000000" pitchFamily="34" charset="0"/>
              </a:rPr>
              <a:t>tyrou</a:t>
            </a:r>
            <a:r>
              <a:rPr lang="nl-NL" sz="4800" b="1" dirty="0">
                <a:latin typeface="CS Avva Shenouda" panose="020B7200000000000000" pitchFamily="34" charset="0"/>
              </a:rPr>
              <a:t> </a:t>
            </a:r>
            <a:r>
              <a:rPr lang="nl-NL" sz="4800" b="1" dirty="0" err="1">
                <a:latin typeface="CS Avva Shenouda" panose="020B7200000000000000" pitchFamily="34" charset="0"/>
              </a:rPr>
              <a:t>capecyt</a:t>
            </a:r>
            <a:r>
              <a:rPr lang="nl-NL" sz="4800" b="1" dirty="0">
                <a:latin typeface="CS Avva Shenouda" panose="020B7200000000000000" pitchFamily="34" charset="0"/>
              </a:rPr>
              <a:t> `</a:t>
            </a:r>
            <a:r>
              <a:rPr lang="nl-NL" sz="4800" b="1" dirty="0" err="1">
                <a:latin typeface="CS Avva Shenouda" panose="020B7200000000000000" pitchFamily="34" charset="0"/>
              </a:rPr>
              <a:t>nnou</a:t>
            </a:r>
            <a:r>
              <a:rPr lang="nl-NL" sz="4800" b="1" dirty="0">
                <a:latin typeface="CS Avva Shenouda" panose="020B7200000000000000" pitchFamily="34" charset="0"/>
              </a:rPr>
              <a:t>[</a:t>
            </a:r>
            <a:r>
              <a:rPr lang="nl-NL" sz="4800" b="1" dirty="0" err="1">
                <a:latin typeface="CS Avva Shenouda" panose="020B7200000000000000" pitchFamily="34" charset="0"/>
              </a:rPr>
              <a:t>alauj</a:t>
            </a:r>
            <a:r>
              <a:rPr lang="nl-NL" sz="4800" b="1" dirty="0">
                <a:latin typeface="CS Avva Shenouda" panose="020B7200000000000000" pitchFamily="34" charset="0"/>
              </a:rPr>
              <a:t> `</a:t>
            </a:r>
            <a:r>
              <a:rPr lang="nl-NL" sz="4800" b="1" dirty="0" err="1">
                <a:latin typeface="CS Avva Shenouda" panose="020B7200000000000000" pitchFamily="34" charset="0"/>
              </a:rPr>
              <a:t>n,wlem</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4285987"/>
            <a:ext cx="5003866" cy="1446550"/>
          </a:xfrm>
          <a:prstGeom prst="rect">
            <a:avLst/>
          </a:prstGeom>
        </p:spPr>
        <p:txBody>
          <a:bodyPr wrap="square" anchor="ctr" anchorCtr="0">
            <a:spAutoFit/>
          </a:bodyPr>
          <a:lstStyle/>
          <a:p>
            <a:pPr algn="just" rtl="1"/>
            <a:r>
              <a:rPr lang="ar-AE" sz="4400" b="1" dirty="0">
                <a:latin typeface="Book Antiqua" panose="02040602050305030304" pitchFamily="18" charset="0"/>
              </a:rPr>
              <a:t>ويخضع جميع أعدائهم تحت أقدامهم سريعاً.</a:t>
            </a:r>
          </a:p>
        </p:txBody>
      </p:sp>
    </p:spTree>
    <p:extLst>
      <p:ext uri="{BB962C8B-B14F-4D97-AF65-F5344CB8AC3E}">
        <p14:creationId xmlns:p14="http://schemas.microsoft.com/office/powerpoint/2010/main" val="1665870257"/>
      </p:ext>
    </p:extLst>
  </p:cSld>
  <p:clrMapOvr>
    <a:masterClrMapping/>
  </p:clrMapOvr>
</p:sld>
</file>

<file path=ppt/slides/slide29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sz="3600" b="1" dirty="0">
                <a:latin typeface="Book Antiqua" panose="02040602050305030304" pitchFamily="18" charset="0"/>
              </a:rPr>
              <a:t>Implore le Christ pour nous, qu’il nous accorde paisiblement la rémission  de nos péchés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452551"/>
            <a:ext cx="10832822" cy="313905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Twbh</a:t>
            </a:r>
            <a:r>
              <a:rPr lang="nl-NL" sz="4800" b="1" dirty="0">
                <a:latin typeface="CS Avva Shenouda" panose="020B7200000000000000" pitchFamily="34" charset="0"/>
              </a:rPr>
              <a:t> `</a:t>
            </a:r>
            <a:r>
              <a:rPr lang="nl-NL" sz="4800" b="1" dirty="0" err="1">
                <a:latin typeface="CS Avva Shenouda" panose="020B7200000000000000" pitchFamily="34" charset="0"/>
              </a:rPr>
              <a:t>eP</a:t>
            </a:r>
            <a:r>
              <a:rPr lang="nl-NL" sz="4800" b="1" dirty="0">
                <a:latin typeface="CS Avva Shenouda" panose="020B7200000000000000" pitchFamily="34" charset="0"/>
              </a:rPr>
              <a:t>=,=c `</a:t>
            </a:r>
            <a:r>
              <a:rPr lang="nl-NL" sz="4800" b="1" dirty="0" err="1">
                <a:latin typeface="CS Avva Shenouda" panose="020B7200000000000000" pitchFamily="34" charset="0"/>
              </a:rPr>
              <a:t>e`hryi</a:t>
            </a:r>
            <a:r>
              <a:rPr lang="nl-NL" sz="4800" b="1" dirty="0">
                <a:latin typeface="CS Avva Shenouda" panose="020B7200000000000000" pitchFamily="34" charset="0"/>
              </a:rPr>
              <a:t> `</a:t>
            </a:r>
            <a:r>
              <a:rPr lang="nl-NL" sz="4800" b="1" dirty="0" err="1">
                <a:latin typeface="CS Avva Shenouda" panose="020B7200000000000000" pitchFamily="34" charset="0"/>
              </a:rPr>
              <a:t>ejwn</a:t>
            </a:r>
            <a:r>
              <a:rPr lang="nl-NL" sz="4800" b="1" dirty="0">
                <a:latin typeface="CS Avva Shenouda" panose="020B7200000000000000" pitchFamily="34" charset="0"/>
              </a:rPr>
              <a:t> `</a:t>
            </a:r>
            <a:r>
              <a:rPr lang="nl-NL" sz="4800" b="1" dirty="0" err="1">
                <a:latin typeface="CS Avva Shenouda" panose="020B7200000000000000" pitchFamily="34" charset="0"/>
              </a:rPr>
              <a:t>ntef,a</a:t>
            </a:r>
            <a:r>
              <a:rPr lang="nl-NL" sz="4800" b="1" dirty="0">
                <a:latin typeface="CS Avva Shenouda" panose="020B7200000000000000" pitchFamily="34" charset="0"/>
              </a:rPr>
              <a:t> </a:t>
            </a:r>
            <a:r>
              <a:rPr lang="nl-NL" sz="4800" b="1" dirty="0" err="1">
                <a:latin typeface="CS Avva Shenouda" panose="020B7200000000000000" pitchFamily="34" charset="0"/>
              </a:rPr>
              <a:t>nennobi</a:t>
            </a:r>
            <a:r>
              <a:rPr lang="nl-NL" sz="4800" b="1" dirty="0">
                <a:latin typeface="CS Avva Shenouda" panose="020B7200000000000000" pitchFamily="34" charset="0"/>
              </a:rPr>
              <a:t> </a:t>
            </a:r>
            <a:r>
              <a:rPr lang="nl-NL" sz="4800" b="1" dirty="0" err="1">
                <a:latin typeface="CS Avva Shenouda" panose="020B7200000000000000" pitchFamily="34" charset="0"/>
              </a:rPr>
              <a:t>nan</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qen</a:t>
            </a:r>
            <a:r>
              <a:rPr lang="nl-NL" sz="4800" b="1" dirty="0">
                <a:latin typeface="CS Avva Shenouda" panose="020B7200000000000000" pitchFamily="34" charset="0"/>
              </a:rPr>
              <a:t> `</a:t>
            </a:r>
            <a:r>
              <a:rPr lang="nl-NL" sz="4800" b="1" dirty="0" err="1">
                <a:latin typeface="CS Avva Shenouda" panose="020B7200000000000000" pitchFamily="34" charset="0"/>
              </a:rPr>
              <a:t>ouhiryny</a:t>
            </a:r>
            <a:r>
              <a:rPr lang="nl-NL" sz="4800" b="1" dirty="0">
                <a:latin typeface="CS Avva Shenouda" panose="020B7200000000000000" pitchFamily="34" charset="0"/>
              </a:rPr>
              <a:t> </a:t>
            </a:r>
            <a:r>
              <a:rPr lang="nl-NL" sz="4800" b="1" dirty="0" err="1">
                <a:latin typeface="CS Avva Shenouda" panose="020B7200000000000000" pitchFamily="34" charset="0"/>
              </a:rPr>
              <a:t>kata</a:t>
            </a:r>
            <a:r>
              <a:rPr lang="nl-NL" sz="4800" b="1" dirty="0">
                <a:latin typeface="CS Avva Shenouda" panose="020B7200000000000000" pitchFamily="34" charset="0"/>
              </a:rPr>
              <a:t> </a:t>
            </a:r>
            <a:r>
              <a:rPr lang="nl-NL" sz="4800" b="1" dirty="0" err="1">
                <a:latin typeface="CS Avva Shenouda" panose="020B7200000000000000" pitchFamily="34" charset="0"/>
              </a:rPr>
              <a:t>pefnis</a:t>
            </a:r>
            <a:r>
              <a:rPr lang="nl-NL" sz="4800" b="1" dirty="0">
                <a:latin typeface="CS Avva Shenouda" panose="020B7200000000000000" pitchFamily="34" charset="0"/>
              </a:rPr>
              <a:t>] `</a:t>
            </a:r>
            <a:r>
              <a:rPr lang="nl-NL" sz="4800" b="1" dirty="0" err="1">
                <a:latin typeface="CS Avva Shenouda" panose="020B7200000000000000" pitchFamily="34" charset="0"/>
              </a:rPr>
              <a:t>nnai</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947433"/>
            <a:ext cx="5003866" cy="2123658"/>
          </a:xfrm>
          <a:prstGeom prst="rect">
            <a:avLst/>
          </a:prstGeom>
        </p:spPr>
        <p:txBody>
          <a:bodyPr wrap="square" anchor="ctr" anchorCtr="0">
            <a:spAutoFit/>
          </a:bodyPr>
          <a:lstStyle/>
          <a:p>
            <a:pPr algn="just" rtl="1"/>
            <a:r>
              <a:rPr lang="ar-AE" sz="4400" b="1" dirty="0">
                <a:latin typeface="Book Antiqua" panose="02040602050305030304" pitchFamily="18" charset="0"/>
              </a:rPr>
              <a:t>أطلب من المسيح عنا ليغفر لنا خطايانا بسلام كعظيم رحمته.</a:t>
            </a:r>
          </a:p>
        </p:txBody>
      </p:sp>
    </p:spTree>
    <p:extLst>
      <p:ext uri="{BB962C8B-B14F-4D97-AF65-F5344CB8AC3E}">
        <p14:creationId xmlns:p14="http://schemas.microsoft.com/office/powerpoint/2010/main" val="1045865113"/>
      </p:ext>
    </p:extLst>
  </p:cSld>
  <p:clrMapOvr>
    <a:masterClrMapping/>
  </p:clrMapOvr>
</p:sld>
</file>

<file path=ppt/slides/slide2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606906" y="3505532"/>
            <a:ext cx="5867221" cy="2907171"/>
          </a:xfrm>
        </p:spPr>
        <p:txBody>
          <a:bodyPr numCol="1" spcCol="72000" anchor="ctr">
            <a:noAutofit/>
          </a:bodyPr>
          <a:lstStyle/>
          <a:p>
            <a:pPr marL="0" indent="0" algn="just">
              <a:buNone/>
            </a:pPr>
            <a:r>
              <a:rPr lang="fr-FR" b="1" dirty="0">
                <a:latin typeface="Book Antiqua" panose="02040602050305030304" pitchFamily="18" charset="0"/>
              </a:rPr>
              <a:t>Pitié Seigneur, Pitié Seigneur, Seigneur Bénis nous Amen. Bénissez moi, Bénissez moi, voici la </a:t>
            </a:r>
            <a:r>
              <a:rPr lang="fr-FR" b="1" dirty="0" err="1">
                <a:latin typeface="Book Antiqua" panose="02040602050305030304" pitchFamily="18" charset="0"/>
              </a:rPr>
              <a:t>métanoia</a:t>
            </a:r>
            <a:r>
              <a:rPr lang="fr-FR" b="1" dirty="0">
                <a:latin typeface="Book Antiqua" panose="02040602050305030304" pitchFamily="18" charset="0"/>
              </a:rPr>
              <a:t> pardonnez moi et dites la bénédiction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606906" y="684431"/>
            <a:ext cx="10832822" cy="2907171"/>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ele`ycon</a:t>
            </a:r>
            <a:r>
              <a:rPr lang="nl-NL" sz="4800" b="1" dirty="0">
                <a:latin typeface="CS Avva Shenouda" panose="020B7200000000000000" pitchFamily="34" charset="0"/>
              </a:rPr>
              <a:t> </a:t>
            </a:r>
            <a:r>
              <a:rPr lang="nl-NL" sz="4800" b="1" dirty="0" err="1">
                <a:latin typeface="CS Avva Shenouda" panose="020B7200000000000000" pitchFamily="34" charset="0"/>
              </a:rPr>
              <a:t>Kurie</a:t>
            </a:r>
            <a:r>
              <a:rPr lang="nl-NL" sz="4800" b="1" dirty="0">
                <a:latin typeface="CS Avva Shenouda" panose="020B7200000000000000" pitchFamily="34" charset="0"/>
              </a:rPr>
              <a:t> </a:t>
            </a:r>
            <a:r>
              <a:rPr lang="nl-NL" sz="4800" b="1" dirty="0" err="1">
                <a:latin typeface="CS Avva Shenouda" panose="020B7200000000000000" pitchFamily="34" charset="0"/>
              </a:rPr>
              <a:t>eulogycon</a:t>
            </a:r>
            <a:r>
              <a:rPr lang="nl-NL" sz="4800" b="1" dirty="0">
                <a:latin typeface="CS Avva Shenouda" panose="020B7200000000000000" pitchFamily="34" charset="0"/>
              </a:rPr>
              <a:t> `</a:t>
            </a:r>
            <a:r>
              <a:rPr lang="nl-NL" sz="4800" b="1" dirty="0" err="1">
                <a:latin typeface="CS Avva Shenouda" panose="020B7200000000000000" pitchFamily="34" charset="0"/>
              </a:rPr>
              <a:t>amyn</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a:t>
            </a:r>
            <a:r>
              <a:rPr lang="nl-NL" sz="4800" b="1" dirty="0" err="1">
                <a:latin typeface="CS Avva Shenouda" panose="020B7200000000000000" pitchFamily="34" charset="0"/>
              </a:rPr>
              <a:t>cmou</a:t>
            </a:r>
            <a:r>
              <a:rPr lang="nl-NL" sz="4800" b="1" dirty="0">
                <a:latin typeface="CS Avva Shenouda" panose="020B7200000000000000" pitchFamily="34" charset="0"/>
              </a:rPr>
              <a:t> `</a:t>
            </a:r>
            <a:r>
              <a:rPr lang="nl-NL" sz="4800" b="1" dirty="0" err="1">
                <a:latin typeface="CS Avva Shenouda" panose="020B7200000000000000" pitchFamily="34" charset="0"/>
              </a:rPr>
              <a:t>eroi</a:t>
            </a:r>
            <a:r>
              <a:rPr lang="nl-NL" sz="4800" b="1" dirty="0">
                <a:latin typeface="CS Avva Shenouda" panose="020B7200000000000000" pitchFamily="34" charset="0"/>
              </a:rPr>
              <a:t> @ ic ]</a:t>
            </a:r>
            <a:r>
              <a:rPr lang="nl-NL" sz="4800" b="1" dirty="0" err="1">
                <a:latin typeface="CS Avva Shenouda" panose="020B7200000000000000" pitchFamily="34" charset="0"/>
              </a:rPr>
              <a:t>metanoi`a</a:t>
            </a:r>
            <a:r>
              <a:rPr lang="nl-NL" sz="4800" b="1" dirty="0">
                <a:latin typeface="CS Avva Shenouda" panose="020B7200000000000000" pitchFamily="34" charset="0"/>
              </a:rPr>
              <a:t> @ ,w </a:t>
            </a:r>
            <a:r>
              <a:rPr lang="nl-NL" sz="4800" b="1" dirty="0" err="1">
                <a:latin typeface="CS Avva Shenouda" panose="020B7200000000000000" pitchFamily="34" charset="0"/>
              </a:rPr>
              <a:t>nyi</a:t>
            </a:r>
            <a:r>
              <a:rPr lang="nl-NL" sz="4800" b="1" dirty="0">
                <a:latin typeface="CS Avva Shenouda" panose="020B7200000000000000" pitchFamily="34" charset="0"/>
              </a:rPr>
              <a:t> `</a:t>
            </a:r>
            <a:r>
              <a:rPr lang="nl-NL" sz="4800" b="1" dirty="0" err="1">
                <a:latin typeface="CS Avva Shenouda" panose="020B7200000000000000" pitchFamily="34" charset="0"/>
              </a:rPr>
              <a:t>ebol</a:t>
            </a:r>
            <a:r>
              <a:rPr lang="nl-NL" sz="4800" b="1" dirty="0">
                <a:latin typeface="CS Avva Shenouda" panose="020B7200000000000000" pitchFamily="34" charset="0"/>
              </a:rPr>
              <a:t> </a:t>
            </a:r>
            <a:r>
              <a:rPr lang="nl-NL" sz="4800" b="1" dirty="0" err="1">
                <a:latin typeface="CS Avva Shenouda" panose="020B7200000000000000" pitchFamily="34" charset="0"/>
              </a:rPr>
              <a:t>jw</a:t>
            </a:r>
            <a:r>
              <a:rPr lang="nl-NL" sz="4800" b="1" dirty="0">
                <a:latin typeface="CS Avva Shenouda" panose="020B7200000000000000" pitchFamily="34" charset="0"/>
              </a:rPr>
              <a:t> `</a:t>
            </a:r>
            <a:r>
              <a:rPr lang="nl-NL" sz="4800" b="1" dirty="0" err="1">
                <a:latin typeface="CS Avva Shenouda" panose="020B7200000000000000" pitchFamily="34" charset="0"/>
              </a:rPr>
              <a:t>mpi`cmou</a:t>
            </a:r>
            <a:r>
              <a:rPr lang="nl-NL" sz="4800" b="1" dirty="0">
                <a:latin typeface="CS Avva Shenouda" panose="020B7200000000000000" pitchFamily="34" charset="0"/>
              </a:rPr>
              <a:t>.</a:t>
            </a:r>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9" y="3731990"/>
            <a:ext cx="5003866" cy="2554545"/>
          </a:xfrm>
          <a:prstGeom prst="rect">
            <a:avLst/>
          </a:prstGeom>
        </p:spPr>
        <p:txBody>
          <a:bodyPr wrap="square" anchor="ctr" anchorCtr="0">
            <a:spAutoFit/>
          </a:bodyPr>
          <a:lstStyle/>
          <a:p>
            <a:pPr algn="just" rtl="1"/>
            <a:r>
              <a:rPr lang="ar-AE" sz="4000" b="1" dirty="0">
                <a:latin typeface="Book Antiqua" panose="02040602050305030304" pitchFamily="18" charset="0"/>
              </a:rPr>
              <a:t>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a:t>
            </a:r>
            <a:r>
              <a:rPr lang="ar-AE" sz="4000" b="1" dirty="0" err="1">
                <a:latin typeface="Book Antiqua" panose="02040602050305030304" pitchFamily="18" charset="0"/>
              </a:rPr>
              <a:t>إرحم</a:t>
            </a:r>
            <a:r>
              <a:rPr lang="ar-AE" sz="4000" b="1" dirty="0">
                <a:latin typeface="Book Antiqua" panose="02040602050305030304" pitchFamily="18" charset="0"/>
              </a:rPr>
              <a:t>. يا رب بارك. آمين.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باركوا علي</a:t>
            </a:r>
            <a:r>
              <a:rPr lang="ar-EG" sz="4000" b="1" dirty="0">
                <a:latin typeface="Book Antiqua" panose="02040602050305030304" pitchFamily="18" charset="0"/>
              </a:rPr>
              <a:t>ّ</a:t>
            </a:r>
            <a:r>
              <a:rPr lang="ar-AE" sz="4000" b="1" dirty="0" err="1">
                <a:latin typeface="Book Antiqua" panose="02040602050305030304" pitchFamily="18" charset="0"/>
              </a:rPr>
              <a:t>.</a:t>
            </a:r>
            <a:r>
              <a:rPr lang="ar-AE" sz="4000" b="1" dirty="0">
                <a:latin typeface="Book Antiqua" panose="02040602050305030304" pitchFamily="18" charset="0"/>
              </a:rPr>
              <a:t> ها </a:t>
            </a:r>
            <a:r>
              <a:rPr lang="ar-AE" sz="4000" b="1" dirty="0" err="1">
                <a:latin typeface="Book Antiqua" panose="02040602050305030304" pitchFamily="18" charset="0"/>
              </a:rPr>
              <a:t>مطانية</a:t>
            </a:r>
            <a:r>
              <a:rPr lang="ar-AE" sz="4000" b="1" dirty="0">
                <a:latin typeface="Book Antiqua" panose="02040602050305030304" pitchFamily="18" charset="0"/>
              </a:rPr>
              <a:t>. اغفروا لي. قُل البركة</a:t>
            </a:r>
          </a:p>
        </p:txBody>
      </p:sp>
    </p:spTree>
    <p:extLst>
      <p:ext uri="{BB962C8B-B14F-4D97-AF65-F5344CB8AC3E}">
        <p14:creationId xmlns:p14="http://schemas.microsoft.com/office/powerpoint/2010/main" val="2838423266"/>
      </p:ext>
    </p:extLst>
  </p:cSld>
  <p:clrMapOvr>
    <a:masterClrMapping/>
  </p:clrMapOvr>
</p:sld>
</file>

<file path=ppt/slides/slide2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Jésus-Christ notre vrai Dieu, qui par Sa volonté a subi Sa Passion et a été crucifié pour nous, nous bénisse de toute bénédiction spirituelle et nous aide. Qu'Il accomplisse pour nous cette Sainte Pâques et nous montre la joie de Sa sainte résurrection de nombreuses années paisibles.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747709"/>
            <a:ext cx="5367643" cy="5509200"/>
          </a:xfrm>
          <a:prstGeom prst="rect">
            <a:avLst/>
          </a:prstGeom>
        </p:spPr>
        <p:txBody>
          <a:bodyPr wrap="square" anchor="ctr" anchorCtr="0">
            <a:spAutoFit/>
          </a:bodyPr>
          <a:lstStyle/>
          <a:p>
            <a:pPr algn="just" rtl="1"/>
            <a:r>
              <a:rPr lang="ar-AE" sz="4400" b="1" dirty="0">
                <a:latin typeface="Book Antiqua" panose="02040602050305030304" pitchFamily="18" charset="0"/>
              </a:rPr>
              <a:t>يسوع المسيح </a:t>
            </a:r>
            <a:r>
              <a:rPr lang="ar-EG" sz="4400" b="1" dirty="0">
                <a:latin typeface="Book Antiqua" panose="02040602050305030304" pitchFamily="18" charset="0"/>
              </a:rPr>
              <a:t>إ</a:t>
            </a:r>
            <a:r>
              <a:rPr lang="ar-AE" sz="4400" b="1" dirty="0">
                <a:latin typeface="Book Antiqua" panose="02040602050305030304" pitchFamily="18" charset="0"/>
              </a:rPr>
              <a:t>لهنا </a:t>
            </a:r>
            <a:r>
              <a:rPr lang="ar-AE" sz="4400" b="1" dirty="0" err="1">
                <a:latin typeface="Book Antiqua" panose="02040602050305030304" pitchFamily="18" charset="0"/>
              </a:rPr>
              <a:t>الحقيقى</a:t>
            </a:r>
            <a:r>
              <a:rPr lang="ar-AE" sz="4400" b="1" dirty="0">
                <a:latin typeface="Book Antiqua" panose="02040602050305030304" pitchFamily="18" charset="0"/>
              </a:rPr>
              <a:t> الذى قبل الآلام بإرادته وصلب على الصليب من أجلنا، يباركنا بكل بركة روحية ويعيننا ويكمل لنا </a:t>
            </a:r>
            <a:r>
              <a:rPr lang="ar-AE" sz="4400" b="1" dirty="0" err="1">
                <a:latin typeface="Book Antiqua" panose="02040602050305030304" pitchFamily="18" charset="0"/>
              </a:rPr>
              <a:t>البصخة</a:t>
            </a:r>
            <a:r>
              <a:rPr lang="ar-AE" sz="4400" b="1" dirty="0">
                <a:latin typeface="Book Antiqua" panose="02040602050305030304" pitchFamily="18" charset="0"/>
              </a:rPr>
              <a:t> المقدسة ويرينا فرح قيامته المقدسة سنيناً كثيرة وأزمنة سالمة،</a:t>
            </a:r>
            <a:endParaRPr lang="ar-AE" sz="44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3513297173"/>
      </p:ext>
    </p:extLst>
  </p:cSld>
  <p:clrMapOvr>
    <a:masterClrMapping/>
  </p:clrMapOvr>
</p:sld>
</file>

<file path=ppt/slides/slide2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Par les prières et les supplications que ne cessent de T'adresser pour nous notre Dame et notre Reine à tous, la Sainte Mère de Dieu, Sainte Marie ; et les 3 puissants lumineux Michel, Gabriel et Raphaël, et tous les </a:t>
            </a:r>
            <a:r>
              <a:rPr lang="fr-FR" b="1" dirty="0" err="1">
                <a:latin typeface="Book Antiqua" panose="02040602050305030304" pitchFamily="18" charset="0"/>
              </a:rPr>
              <a:t>choeurs</a:t>
            </a:r>
            <a:r>
              <a:rPr lang="fr-FR" b="1" dirty="0">
                <a:latin typeface="Book Antiqua" panose="02040602050305030304" pitchFamily="18" charset="0"/>
              </a:rPr>
              <a:t> des anges, des archanges et les puissances célestes.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978815"/>
            <a:ext cx="5367643" cy="3046988"/>
          </a:xfrm>
          <a:prstGeom prst="rect">
            <a:avLst/>
          </a:prstGeom>
        </p:spPr>
        <p:txBody>
          <a:bodyPr wrap="square" anchor="ctr" anchorCtr="0">
            <a:spAutoFit/>
          </a:bodyPr>
          <a:lstStyle/>
          <a:p>
            <a:pPr algn="just" rtl="1"/>
            <a:r>
              <a:rPr lang="ar-AE" sz="4800" b="1" dirty="0" err="1">
                <a:latin typeface="Book Antiqua" panose="02040602050305030304" pitchFamily="18" charset="0"/>
              </a:rPr>
              <a:t>بالسؤالات</a:t>
            </a:r>
            <a:r>
              <a:rPr lang="ar-AE" sz="4800" b="1" dirty="0">
                <a:latin typeface="Book Antiqua" panose="02040602050305030304" pitchFamily="18" charset="0"/>
              </a:rPr>
              <a:t> التي ترفعها عنا كل حين والدة الإله القديسة مريم وكل صفوف الملائكة ورؤساء الملائكة</a:t>
            </a:r>
            <a:endParaRPr lang="ar-AE" sz="4800" b="1" dirty="0">
              <a:solidFill>
                <a:srgbClr val="C00000"/>
              </a:solidFill>
              <a:latin typeface="Book Antiqua" panose="02040602050305030304" pitchFamily="18" charset="0"/>
            </a:endParaRPr>
          </a:p>
        </p:txBody>
      </p:sp>
    </p:spTree>
    <p:extLst>
      <p:ext uri="{BB962C8B-B14F-4D97-AF65-F5344CB8AC3E}">
        <p14:creationId xmlns:p14="http://schemas.microsoft.com/office/powerpoint/2010/main" val="1137577889"/>
      </p:ext>
    </p:extLst>
  </p:cSld>
  <p:clrMapOvr>
    <a:masterClrMapping/>
  </p:clrMapOvr>
</p:sld>
</file>

<file path=ppt/slides/slide2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les prières des patriarches, des prophètes, des apôtres, des martyrs, et tout le chœur des porteurs de la croix, les justes et l'ange de ce jour béni et par la bénédiction de la Mère de Dieu, la très Sainte Marie en premier et dernier lieu</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609483"/>
            <a:ext cx="5367643" cy="3785652"/>
          </a:xfrm>
          <a:prstGeom prst="rect">
            <a:avLst/>
          </a:prstGeom>
        </p:spPr>
        <p:txBody>
          <a:bodyPr wrap="square" anchor="ctr" anchorCtr="0">
            <a:spAutoFit/>
          </a:bodyPr>
          <a:lstStyle/>
          <a:p>
            <a:pPr algn="just" rtl="1"/>
            <a:r>
              <a:rPr lang="ar-AE" sz="4800" b="1" dirty="0">
                <a:latin typeface="Book Antiqua" panose="02040602050305030304" pitchFamily="18" charset="0"/>
              </a:rPr>
              <a:t>والآباء والأنبياء والرسل والشهداء والأبرار والصديقون ولباس الصليب والنساك والمعترفون والسواح</a:t>
            </a:r>
          </a:p>
        </p:txBody>
      </p:sp>
    </p:spTree>
    <p:extLst>
      <p:ext uri="{BB962C8B-B14F-4D97-AF65-F5344CB8AC3E}">
        <p14:creationId xmlns:p14="http://schemas.microsoft.com/office/powerpoint/2010/main" val="1961276202"/>
      </p:ext>
    </p:extLst>
  </p:cSld>
  <p:clrMapOvr>
    <a:masterClrMapping/>
  </p:clrMapOvr>
</p:sld>
</file>

<file path=ppt/slides/slide2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46266" y="776123"/>
            <a:ext cx="5367646" cy="5452374"/>
          </a:xfrm>
        </p:spPr>
        <p:txBody>
          <a:bodyPr numCol="1" spcCol="72000" anchor="ctr">
            <a:noAutofit/>
          </a:bodyPr>
          <a:lstStyle/>
          <a:p>
            <a:pPr marL="0" indent="0" algn="just">
              <a:spcBef>
                <a:spcPts val="0"/>
              </a:spcBef>
              <a:buNone/>
            </a:pPr>
            <a:r>
              <a:rPr lang="fr-FR" b="1" dirty="0">
                <a:latin typeface="Book Antiqua" panose="02040602050305030304" pitchFamily="18" charset="0"/>
              </a:rPr>
              <a:t>et par la bénédiction de cette Sainte Pâques de notre bon Sauveur. Que leurs saintes bénédictions, leurs grâces, leurs puissances, leurs dons, leur amour, et </a:t>
            </a:r>
            <a:r>
              <a:rPr lang="fr-FR" b="1">
                <a:latin typeface="Book Antiqua" panose="02040602050305030304" pitchFamily="18" charset="0"/>
              </a:rPr>
              <a:t>leur secours </a:t>
            </a:r>
            <a:r>
              <a:rPr lang="fr-FR" b="1" dirty="0">
                <a:latin typeface="Book Antiqua" panose="02040602050305030304" pitchFamily="18" charset="0"/>
              </a:rPr>
              <a:t>soient avec nous tous éternellement, amen !</a:t>
            </a:r>
            <a:endParaRPr lang="fr-FR" b="1" dirty="0">
              <a:solidFill>
                <a:srgbClr val="C00000"/>
              </a:solidFill>
              <a:latin typeface="Book Antiqua" panose="02040602050305030304" pitchFamily="18"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just" rtl="1" fontAlgn="base">
              <a:spcBef>
                <a:spcPct val="20000"/>
              </a:spcBef>
              <a:spcAft>
                <a:spcPct val="0"/>
              </a:spcAft>
            </a:pPr>
            <a:endParaRPr lang="ar-SA" altLang="fr-FR" sz="28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07777"/>
          </a:xfrm>
          <a:prstGeom prst="rect">
            <a:avLst/>
          </a:prstGeom>
        </p:spPr>
        <p:txBody>
          <a:bodyPr wrap="none">
            <a:spAutoFit/>
          </a:bodyPr>
          <a:lstStyle/>
          <a:p>
            <a:pPr algn="just"/>
            <a:endParaRPr lang="fr-FR" sz="1400"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spcBef>
                <a:spcPts val="0"/>
              </a:spcBef>
              <a:buNone/>
            </a:pPr>
            <a:endParaRPr lang="fr-FR"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278091" y="1240152"/>
            <a:ext cx="5367643" cy="4524315"/>
          </a:xfrm>
          <a:prstGeom prst="rect">
            <a:avLst/>
          </a:prstGeom>
        </p:spPr>
        <p:txBody>
          <a:bodyPr wrap="square" anchor="ctr" anchorCtr="0">
            <a:spAutoFit/>
          </a:bodyPr>
          <a:lstStyle/>
          <a:p>
            <a:pPr algn="just" rtl="1"/>
            <a:r>
              <a:rPr lang="ar-AE" sz="4800" b="1" dirty="0">
                <a:latin typeface="Book Antiqua" panose="02040602050305030304" pitchFamily="18" charset="0"/>
              </a:rPr>
              <a:t>وبركة </a:t>
            </a:r>
            <a:r>
              <a:rPr lang="ar-AE" sz="4800" b="1" dirty="0" err="1">
                <a:latin typeface="Book Antiqua" panose="02040602050305030304" pitchFamily="18" charset="0"/>
              </a:rPr>
              <a:t>البصخة</a:t>
            </a:r>
            <a:r>
              <a:rPr lang="ar-AE" sz="4800" b="1" dirty="0">
                <a:latin typeface="Book Antiqua" panose="02040602050305030304" pitchFamily="18" charset="0"/>
              </a:rPr>
              <a:t> المقدسة التي لمخلصنا الصالح، بركتهم المقدسة ونعمتهم وقوتهم وهبتهم ومحبتهم ومعونتهم تكون معنا كلنا إلى الأبد. آمين.</a:t>
            </a:r>
          </a:p>
        </p:txBody>
      </p:sp>
    </p:spTree>
    <p:extLst>
      <p:ext uri="{BB962C8B-B14F-4D97-AF65-F5344CB8AC3E}">
        <p14:creationId xmlns:p14="http://schemas.microsoft.com/office/powerpoint/2010/main" val="2934819489"/>
      </p:ext>
    </p:extLst>
  </p:cSld>
  <p:clrMapOvr>
    <a:masterClrMapping/>
  </p:clrMapOvr>
</p:sld>
</file>

<file path=ppt/slides/slide2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512313"/>
            <a:ext cx="3512186" cy="5452374"/>
          </a:xfrm>
        </p:spPr>
        <p:txBody>
          <a:bodyPr numCol="1" spcCol="72000" anchor="ctr">
            <a:noAutofit/>
          </a:bodyPr>
          <a:lstStyle/>
          <a:p>
            <a:pPr marL="0" indent="0" algn="ctr">
              <a:buNone/>
            </a:pPr>
            <a:r>
              <a:rPr lang="fr-FR" sz="4800" b="1" dirty="0">
                <a:latin typeface="Book Antiqua" panose="02040602050305030304" pitchFamily="18" charset="0"/>
              </a:rPr>
              <a:t>Le Christ notre Dieu</a:t>
            </a:r>
          </a:p>
          <a:p>
            <a:pPr marL="0" indent="0" algn="ctr">
              <a:buNone/>
            </a:pPr>
            <a:endParaRPr lang="fr-FR" sz="4800" b="1" dirty="0">
              <a:latin typeface="Book Antiqua" panose="02040602050305030304" pitchFamily="18" charset="0"/>
            </a:endParaRPr>
          </a:p>
          <a:p>
            <a:pPr marL="0" indent="0" algn="ctr">
              <a:buNone/>
            </a:pPr>
            <a:r>
              <a:rPr lang="fr-FR" sz="4800" b="1" dirty="0">
                <a:solidFill>
                  <a:srgbClr val="C00000"/>
                </a:solidFill>
                <a:latin typeface="Book Antiqua" panose="02040602050305030304" pitchFamily="18" charset="0"/>
              </a:rPr>
              <a:t>Amen, ainsi soit-il</a:t>
            </a: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30" y="1460715"/>
            <a:ext cx="3511194" cy="3785652"/>
          </a:xfrm>
          <a:prstGeom prst="rect">
            <a:avLst/>
          </a:prstGeom>
        </p:spPr>
        <p:txBody>
          <a:bodyPr wrap="square" anchor="ctr" anchorCtr="0">
            <a:spAutoFit/>
          </a:bodyPr>
          <a:lstStyle/>
          <a:p>
            <a:pPr algn="ctr" rtl="1"/>
            <a:r>
              <a:rPr lang="ar-AE" sz="6000" b="1" dirty="0">
                <a:latin typeface="Book Antiqua" panose="02040602050305030304" pitchFamily="18" charset="0"/>
              </a:rPr>
              <a:t>المسيح إلهنا</a:t>
            </a:r>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endParaRPr lang="fr-FR" sz="6000" b="1" dirty="0">
              <a:latin typeface="Book Antiqua" panose="02040602050305030304" pitchFamily="18" charset="0"/>
            </a:endParaRPr>
          </a:p>
          <a:p>
            <a:pPr algn="ctr" rtl="1"/>
            <a:r>
              <a:rPr lang="ar-AE" sz="6000" b="1" dirty="0">
                <a:solidFill>
                  <a:srgbClr val="C00000"/>
                </a:solidFill>
                <a:latin typeface="Book Antiqua" panose="02040602050305030304" pitchFamily="18" charset="0"/>
              </a:rPr>
              <a:t>آمين. يكون</a:t>
            </a:r>
          </a:p>
        </p:txBody>
      </p:sp>
      <p:sp>
        <p:nvSpPr>
          <p:cNvPr id="6" name="Rectangle 5">
            <a:extLst>
              <a:ext uri="{FF2B5EF4-FFF2-40B4-BE49-F238E27FC236}">
                <a16:creationId xmlns:a16="http://schemas.microsoft.com/office/drawing/2014/main" id="{4BBA31EA-5709-4658-9C29-41BF2557899C}"/>
              </a:ext>
            </a:extLst>
          </p:cNvPr>
          <p:cNvSpPr/>
          <p:nvPr/>
        </p:nvSpPr>
        <p:spPr>
          <a:xfrm>
            <a:off x="4129485" y="1283654"/>
            <a:ext cx="3933030" cy="4247317"/>
          </a:xfrm>
          <a:prstGeom prst="rect">
            <a:avLst/>
          </a:prstGeom>
        </p:spPr>
        <p:txBody>
          <a:bodyPr wrap="square">
            <a:spAutoFit/>
          </a:bodyPr>
          <a:lstStyle/>
          <a:p>
            <a:pPr algn="ctr"/>
            <a:r>
              <a:rPr lang="fr-FR" sz="5400" b="1" dirty="0">
                <a:latin typeface="CS Avva Shenouda" panose="020B7200000000000000" pitchFamily="34" charset="0"/>
              </a:rPr>
              <a:t>Pi`,</a:t>
            </a:r>
            <a:r>
              <a:rPr lang="fr-FR" sz="5400" b="1" dirty="0" err="1">
                <a:latin typeface="CS Avva Shenouda" panose="020B7200000000000000" pitchFamily="34" charset="0"/>
              </a:rPr>
              <a:t>rictoc</a:t>
            </a:r>
            <a:r>
              <a:rPr lang="fr-FR" sz="5400" b="1" dirty="0">
                <a:latin typeface="CS Avva Shenouda" panose="020B7200000000000000" pitchFamily="34" charset="0"/>
              </a:rPr>
              <a:t> </a:t>
            </a:r>
            <a:r>
              <a:rPr lang="fr-FR" sz="5400" b="1" dirty="0" err="1">
                <a:latin typeface="CS Avva Shenouda" panose="020B7200000000000000" pitchFamily="34" charset="0"/>
              </a:rPr>
              <a:t>Pennou</a:t>
            </a:r>
            <a:r>
              <a:rPr lang="fr-FR" sz="5400" b="1" dirty="0">
                <a:latin typeface="CS Avva Shenouda" panose="020B7200000000000000" pitchFamily="34" charset="0"/>
              </a:rPr>
              <a:t>]</a:t>
            </a:r>
          </a:p>
          <a:p>
            <a:pPr algn="ctr"/>
            <a:endParaRPr lang="fr-FR" sz="5400" b="1" dirty="0">
              <a:latin typeface="CS Avva Shenouda" panose="020B7200000000000000" pitchFamily="34" charset="0"/>
            </a:endParaRPr>
          </a:p>
          <a:p>
            <a:pPr algn="ctr"/>
            <a:r>
              <a:rPr lang="fr-FR" sz="5400" b="1" dirty="0" err="1">
                <a:solidFill>
                  <a:srgbClr val="C00000"/>
                </a:solidFill>
                <a:latin typeface="CS Avva Shenouda" panose="020B7200000000000000" pitchFamily="34" charset="0"/>
              </a:rPr>
              <a:t>Amyn</a:t>
            </a:r>
            <a:r>
              <a:rPr lang="fr-FR" sz="5400" b="1" dirty="0">
                <a:solidFill>
                  <a:srgbClr val="C00000"/>
                </a:solidFill>
                <a:latin typeface="CS Avva Shenouda" panose="020B7200000000000000" pitchFamily="34" charset="0"/>
              </a:rPr>
              <a:t> </a:t>
            </a:r>
            <a:r>
              <a:rPr lang="fr-FR" sz="5400" b="1" dirty="0" err="1">
                <a:solidFill>
                  <a:srgbClr val="C00000"/>
                </a:solidFill>
                <a:latin typeface="CS Avva Shenouda" panose="020B7200000000000000" pitchFamily="34" charset="0"/>
              </a:rPr>
              <a:t>ec`eswpi</a:t>
            </a:r>
            <a:endParaRPr lang="fr-FR" sz="5400" b="1" dirty="0">
              <a:solidFill>
                <a:srgbClr val="C00000"/>
              </a:solidFill>
              <a:latin typeface="CS Avva Shenouda" panose="020B7200000000000000" pitchFamily="34" charset="0"/>
            </a:endParaRPr>
          </a:p>
        </p:txBody>
      </p:sp>
    </p:spTree>
    <p:extLst>
      <p:ext uri="{BB962C8B-B14F-4D97-AF65-F5344CB8AC3E}">
        <p14:creationId xmlns:p14="http://schemas.microsoft.com/office/powerpoint/2010/main" val="4566968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1</a:t>
            </a:r>
            <a:r>
              <a:rPr lang="fr-FR" sz="2400" b="1" baseline="30000" dirty="0">
                <a:solidFill>
                  <a:srgbClr val="C00000"/>
                </a:solidFill>
                <a:latin typeface="Castellar" panose="020A0402060406010301" pitchFamily="18" charset="0"/>
              </a:rPr>
              <a:t>ère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24676765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parce qu'il demeure auprès de vous et qu'il est en vous. Je ne vous laisserai pas orphelins. Je viendrai vers vous. Encore un peu de temps et le monde ne me verra plus. Mais vous, vous verrez que je vis et vous aussi, vous vivrez. Ce jour là, vous reconnaîtrez que je suis en mon Père et vous en moi et moi en vous. Celui qui a mes commandements et qui les garde, c'est celui-là qui m'aime; or celui qui m'aime sera aimé de mon Père;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لأنه ماكث معكم وحال </a:t>
            </a:r>
            <a:r>
              <a:rPr lang="ar-SA" sz="3600" b="1" dirty="0" err="1">
                <a:latin typeface="Times New Roman" panose="02020603050405020304" pitchFamily="18" charset="0"/>
              </a:rPr>
              <a:t>فيكم.</a:t>
            </a:r>
            <a:r>
              <a:rPr lang="ar-SA" sz="3600" b="1" dirty="0">
                <a:latin typeface="Times New Roman" panose="02020603050405020304" pitchFamily="18" charset="0"/>
              </a:rPr>
              <a:t> لا أترككم يتامى إنى آتى إليكم عما قليل</a:t>
            </a:r>
            <a:r>
              <a:rPr lang="ar-EG" sz="3600" b="1" dirty="0" err="1">
                <a:latin typeface="Times New Roman" panose="02020603050405020304" pitchFamily="18" charset="0"/>
              </a:rPr>
              <a:t>.</a:t>
            </a:r>
            <a:r>
              <a:rPr lang="ar-SA" sz="3600" b="1" dirty="0">
                <a:latin typeface="Times New Roman" panose="02020603050405020304" pitchFamily="18" charset="0"/>
              </a:rPr>
              <a:t> لا يرانى العالم بعد وأما أنتم فترونني</a:t>
            </a:r>
            <a:r>
              <a:rPr lang="ar-EG" sz="3600" b="1" dirty="0" err="1">
                <a:latin typeface="Times New Roman" panose="02020603050405020304" pitchFamily="18" charset="0"/>
              </a:rPr>
              <a:t>،</a:t>
            </a:r>
            <a:r>
              <a:rPr lang="ar-SA" sz="3600" b="1" dirty="0">
                <a:latin typeface="Times New Roman" panose="02020603050405020304" pitchFamily="18" charset="0"/>
              </a:rPr>
              <a:t> لأنى أنا حى وأنتم ايضاً ستحيون. في ذلك اليوم تعلمون </a:t>
            </a:r>
            <a:r>
              <a:rPr lang="ar-EG" sz="3600" b="1" dirty="0">
                <a:latin typeface="Times New Roman" panose="02020603050405020304" pitchFamily="18" charset="0"/>
              </a:rPr>
              <a:t>إ</a:t>
            </a:r>
            <a:r>
              <a:rPr lang="ar-SA" sz="3600" b="1" dirty="0">
                <a:latin typeface="Times New Roman" panose="02020603050405020304" pitchFamily="18" charset="0"/>
              </a:rPr>
              <a:t>نى أنا في أبى وأنتم في</a:t>
            </a:r>
            <a:r>
              <a:rPr lang="ar-EG" sz="3600" b="1" dirty="0">
                <a:latin typeface="Times New Roman" panose="02020603050405020304" pitchFamily="18" charset="0"/>
              </a:rPr>
              <a:t>ّ</a:t>
            </a:r>
            <a:r>
              <a:rPr lang="ar-SA" sz="3600" b="1" dirty="0">
                <a:latin typeface="Times New Roman" panose="02020603050405020304" pitchFamily="18" charset="0"/>
              </a:rPr>
              <a:t>، وأنا أيضاً فيكم. من كانت عنده وصاياى ويحفظها فذاك هو الذي يحبنى والذي يحبنى يحبه </a:t>
            </a:r>
            <a:r>
              <a:rPr lang="ar-SA" sz="3600" b="1" dirty="0" err="1">
                <a:latin typeface="Times New Roman" panose="02020603050405020304" pitchFamily="18" charset="0"/>
              </a:rPr>
              <a:t>أبى،</a:t>
            </a:r>
            <a:r>
              <a:rPr lang="ar-SA"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316043112"/>
      </p:ext>
    </p:extLst>
  </p:cSld>
  <p:clrMapOvr>
    <a:masterClrMapping/>
  </p:clrMapOvr>
</p:sld>
</file>

<file path=ppt/slides/slide3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BC27060C-EA04-4E9F-A745-0C9B06414EBB}"/>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02419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je l'aimerai et je me manifesterai à lui.«  Judas - pas l'Iscariote - lui dit: «Seigneur, et qu'est-il advenu, que</a:t>
            </a:r>
          </a:p>
          <a:p>
            <a:pPr marL="0" indent="0" algn="just">
              <a:buNone/>
            </a:pPr>
            <a:r>
              <a:rPr lang="fr-FR" sz="2800" b="1" dirty="0"/>
              <a:t>tu doives te manifester à nous et non pas au monde?» Jésus lui répondit: «Si quelqu'un m'aime, il gardera ma parole, et mon Père l'aimera et nous viendrons vers lui et nous nous ferons une demeure chez lui. Celui qui ne m'aime pas ne garde pas mes paroles; et la parole que vous entendez n'est pas de moi, mais du Père qui m'a envoyé.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وأنا أحبه وأظهر له </a:t>
            </a:r>
            <a:r>
              <a:rPr lang="ar-SA" sz="3600" b="1" dirty="0" err="1">
                <a:latin typeface="Times New Roman" panose="02020603050405020304" pitchFamily="18" charset="0"/>
              </a:rPr>
              <a:t>ذاتى.</a:t>
            </a:r>
            <a:r>
              <a:rPr lang="ar-SA" sz="3600" b="1" dirty="0">
                <a:latin typeface="Times New Roman" panose="02020603050405020304" pitchFamily="18" charset="0"/>
              </a:rPr>
              <a:t> فقال له يهوذا وليس </a:t>
            </a:r>
            <a:r>
              <a:rPr lang="ar-SA" sz="3600" b="1" dirty="0" err="1">
                <a:latin typeface="Times New Roman" panose="02020603050405020304" pitchFamily="18" charset="0"/>
              </a:rPr>
              <a:t>الإسخريوطى</a:t>
            </a:r>
            <a:r>
              <a:rPr lang="ar-SA" sz="3600" b="1" dirty="0">
                <a:latin typeface="Times New Roman" panose="02020603050405020304" pitchFamily="18" charset="0"/>
              </a:rPr>
              <a:t>: يا رب ما الذي حدث حتى </a:t>
            </a:r>
            <a:r>
              <a:rPr lang="ar-EG" sz="3600" b="1" dirty="0">
                <a:latin typeface="Times New Roman" panose="02020603050405020304" pitchFamily="18" charset="0"/>
              </a:rPr>
              <a:t>إ</a:t>
            </a:r>
            <a:r>
              <a:rPr lang="ar-SA" sz="3600" b="1" dirty="0" err="1">
                <a:latin typeface="Times New Roman" panose="02020603050405020304" pitchFamily="18" charset="0"/>
              </a:rPr>
              <a:t>نك</a:t>
            </a:r>
            <a:r>
              <a:rPr lang="ar-SA" sz="3600" b="1" dirty="0">
                <a:latin typeface="Times New Roman" panose="02020603050405020304" pitchFamily="18" charset="0"/>
              </a:rPr>
              <a:t> مزمع أن تظهر لنا ذاتك وليس للعالم؟!. أجاب يسوع وقال له: من يحبنى يحفظ كلامي وأبي يحبه وإليه نأتى وعنده نصنع مسكننا ومن لا يحبنى لا يحفظ قولى، والقول الذي تسمعونه ليس لى بل للآب الذي أرسلني</a:t>
            </a:r>
            <a:endParaRPr lang="ar-SA" sz="3600" b="1" i="1" dirty="0">
              <a:solidFill>
                <a:srgbClr val="C00000"/>
              </a:solidFill>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695735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vous ai dit cela tandis que je demeurais près de vous.</a:t>
            </a:r>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كلمتكم بهذا وأنا مقيم عندكم.</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28248" y="53414"/>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03150219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14 : 26 à 15 : 25</a:t>
            </a:r>
          </a:p>
          <a:p>
            <a:pPr marL="0" indent="0" algn="just">
              <a:buNone/>
            </a:pPr>
            <a:r>
              <a:rPr lang="fr-FR" sz="2800" b="1" dirty="0"/>
              <a:t>Mais le Paraclet, l'Esprit Saint, que le Père enverra en mon nom, lui, vous enseignera tout et vous rappellera tout ce que je vous ai dit. Je vous laisse la paix; c'est ma paix que je vous donne; je ne vous la donne pas comme le monde la donne. Que votre cœur ne se trouble ni ne s'effraie. Vous avez entendu que je vous ai dit: Je m'en vais et je reviendrai vers vous. Si vous m'aimiez, vous vous réjouiriez</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يوحنا ١٤: ٢٦ - ١٥: ٢٥</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وإذا جاء المعزى الروح القدس الذي يرسله أبى ب</a:t>
            </a:r>
            <a:r>
              <a:rPr lang="ar-EG" sz="3600" b="1" dirty="0">
                <a:latin typeface="Times New Roman" panose="02020603050405020304" pitchFamily="18" charset="0"/>
              </a:rPr>
              <a:t>إ</a:t>
            </a:r>
            <a:r>
              <a:rPr lang="ar-SA" sz="3600" b="1" dirty="0">
                <a:latin typeface="Times New Roman" panose="02020603050405020304" pitchFamily="18" charset="0"/>
              </a:rPr>
              <a:t>سمى فهو يعلمكم كل شيء ويذكركم بكل ما قلته لكم. سلامى أترك لكم، سلامى أنا أعطيكم ليس كما يعطى العالم أعطيكم. لا تضطرب قلوبكم ولا تجزع، فقد </a:t>
            </a:r>
            <a:r>
              <a:rPr lang="ar-EG" sz="3600" b="1" dirty="0">
                <a:latin typeface="Times New Roman" panose="02020603050405020304" pitchFamily="18" charset="0"/>
              </a:rPr>
              <a:t>س</a:t>
            </a:r>
            <a:r>
              <a:rPr lang="ar-SA" sz="3600" b="1" dirty="0">
                <a:latin typeface="Times New Roman" panose="02020603050405020304" pitchFamily="18" charset="0"/>
              </a:rPr>
              <a:t>معتم </a:t>
            </a:r>
            <a:r>
              <a:rPr lang="ar-EG" sz="3600" b="1" dirty="0">
                <a:latin typeface="Times New Roman" panose="02020603050405020304" pitchFamily="18" charset="0"/>
              </a:rPr>
              <a:t>إ</a:t>
            </a:r>
            <a:r>
              <a:rPr lang="ar-SA" sz="3600" b="1" dirty="0">
                <a:latin typeface="Times New Roman" panose="02020603050405020304" pitchFamily="18" charset="0"/>
              </a:rPr>
              <a:t>ني قلت لكم </a:t>
            </a:r>
            <a:r>
              <a:rPr lang="ar-EG" sz="3600" b="1" dirty="0" err="1">
                <a:latin typeface="Times New Roman" panose="02020603050405020304" pitchFamily="18" charset="0"/>
              </a:rPr>
              <a:t>إ</a:t>
            </a:r>
            <a:r>
              <a:rPr lang="ar-SA" sz="3600" b="1" dirty="0">
                <a:latin typeface="Times New Roman" panose="02020603050405020304" pitchFamily="18" charset="0"/>
              </a:rPr>
              <a:t>ننى ماض ثم آتى</a:t>
            </a:r>
            <a:r>
              <a:rPr lang="ar-EG" sz="3600" b="1" dirty="0">
                <a:latin typeface="Times New Roman" panose="02020603050405020304" pitchFamily="18" charset="0"/>
              </a:rPr>
              <a:t> </a:t>
            </a:r>
            <a:r>
              <a:rPr lang="ar-SA" sz="3600" b="1" dirty="0">
                <a:latin typeface="Times New Roman" panose="02020603050405020304" pitchFamily="18" charset="0"/>
              </a:rPr>
              <a:t>إليكم، فلو كنتم تحبوننى لكنتم تفرحون</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9607212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de ce que je vais vers le Père, parce que le Père est plus grand que moi. Je vous le dis maintenant avant que cela n'arrive, pour qu'au moment où cela arrivera, vous croyiez. Je ne m'entretiendrai plus beaucoup avec vous, car il vient, le Prince de ce monde; sur moi il n'a aucun pouvoir, mais il faut que le monde reconnaisse que j'aime le Père et que je fais comme le Père m'a commandé. Levez-vous! Partons d'ici! "Je suis la vigne véritable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بأنى أمضى إلى الآب لأن </a:t>
            </a:r>
            <a:r>
              <a:rPr lang="ar-EG" sz="3600" b="1" dirty="0">
                <a:latin typeface="Times New Roman" panose="02020603050405020304" pitchFamily="18" charset="0"/>
              </a:rPr>
              <a:t>أ</a:t>
            </a:r>
            <a:r>
              <a:rPr lang="ar-SA" sz="3600" b="1" dirty="0" err="1">
                <a:latin typeface="Times New Roman" panose="02020603050405020304" pitchFamily="18" charset="0"/>
              </a:rPr>
              <a:t>بى</a:t>
            </a:r>
            <a:r>
              <a:rPr lang="ar-SA" sz="3600" b="1" dirty="0">
                <a:latin typeface="Times New Roman" panose="02020603050405020304" pitchFamily="18" charset="0"/>
              </a:rPr>
              <a:t> هو أعظم منى وق</a:t>
            </a:r>
            <a:r>
              <a:rPr lang="ar-EG" sz="3600" b="1" dirty="0">
                <a:latin typeface="Times New Roman" panose="02020603050405020304" pitchFamily="18" charset="0"/>
              </a:rPr>
              <a:t>د</a:t>
            </a:r>
            <a:r>
              <a:rPr lang="ar-SA" sz="3600" b="1" dirty="0">
                <a:latin typeface="Times New Roman" panose="02020603050405020304" pitchFamily="18" charset="0"/>
              </a:rPr>
              <a:t> قلت لكم الآن قبل أن يكون حتى متى كان تؤمنون</a:t>
            </a:r>
            <a:r>
              <a:rPr lang="ar-EG" sz="3600" b="1" dirty="0" err="1">
                <a:latin typeface="Times New Roman" panose="02020603050405020304" pitchFamily="18" charset="0"/>
              </a:rPr>
              <a:t>.</a:t>
            </a:r>
            <a:r>
              <a:rPr lang="ar-SA" sz="3600" b="1" dirty="0">
                <a:latin typeface="Times New Roman" panose="02020603050405020304" pitchFamily="18" charset="0"/>
              </a:rPr>
              <a:t> لست </a:t>
            </a:r>
            <a:r>
              <a:rPr lang="ar-EG" sz="3600" b="1" dirty="0">
                <a:latin typeface="Times New Roman" panose="02020603050405020304" pitchFamily="18" charset="0"/>
              </a:rPr>
              <a:t>أ</a:t>
            </a:r>
            <a:r>
              <a:rPr lang="ar-SA" sz="3600" b="1" dirty="0">
                <a:latin typeface="Times New Roman" panose="02020603050405020304" pitchFamily="18" charset="0"/>
              </a:rPr>
              <a:t>كلمكم كلاماً كثيراً بعد فإن رئيس هذا العالم آت وليس له في شيء، لكن ليعلم العالم </a:t>
            </a:r>
            <a:r>
              <a:rPr lang="ar-EG" sz="3600" b="1" dirty="0">
                <a:latin typeface="Times New Roman" panose="02020603050405020304" pitchFamily="18" charset="0"/>
              </a:rPr>
              <a:t>إ</a:t>
            </a:r>
            <a:r>
              <a:rPr lang="ar-SA" sz="3600" b="1" dirty="0">
                <a:latin typeface="Times New Roman" panose="02020603050405020304" pitchFamily="18" charset="0"/>
              </a:rPr>
              <a:t>نى أحب أبى، وكما أوصاني أبي هكذا أفعل</a:t>
            </a:r>
            <a:r>
              <a:rPr lang="fr-FR" sz="3600" b="1" dirty="0">
                <a:latin typeface="Times New Roman" panose="02020603050405020304" pitchFamily="18" charset="0"/>
              </a:rPr>
              <a:t> </a:t>
            </a:r>
            <a:r>
              <a:rPr lang="ar-SA" sz="3600" b="1" dirty="0">
                <a:latin typeface="Times New Roman" panose="02020603050405020304" pitchFamily="18" charset="0"/>
              </a:rPr>
              <a:t>قوموا ننطلق من ههنا. أنا هو </a:t>
            </a:r>
            <a:r>
              <a:rPr lang="ar-SA" sz="3600" b="1" dirty="0" err="1">
                <a:latin typeface="Times New Roman" panose="02020603050405020304" pitchFamily="18" charset="0"/>
              </a:rPr>
              <a:t>الكرمة</a:t>
            </a:r>
            <a:r>
              <a:rPr lang="ar-SA" sz="3600" b="1" dirty="0">
                <a:latin typeface="Times New Roman" panose="02020603050405020304" pitchFamily="18" charset="0"/>
              </a:rPr>
              <a:t> </a:t>
            </a:r>
            <a:r>
              <a:rPr lang="ar-SA" sz="3600" b="1" dirty="0" err="1">
                <a:latin typeface="Times New Roman" panose="02020603050405020304" pitchFamily="18" charset="0"/>
              </a:rPr>
              <a:t>الحقيقية</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6956308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mon Père est le vigneron. Tout sarment en moi qui ne porte pas de fruit, il l'enlève, et tout sarment qui porte du fruit, il l'émonde, pour qu'il porte encore plus de fruit. Déjà vous êtes purs grâce à la parole que je vous ai fait entendre. Demeurez en moi, comme moi en vous. De même que le sarment ne peut de lui-même porter du fruit s'il ne demeure pas sur la vigne, ainsi vous non plus, si vous ne demeurez pas en moi. Je suis la vigne; vous, les sarments.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و</a:t>
            </a:r>
            <a:r>
              <a:rPr lang="ar-SA" sz="3600" b="1" dirty="0">
                <a:latin typeface="Times New Roman" panose="02020603050405020304" pitchFamily="18" charset="0"/>
              </a:rPr>
              <a:t>أبى الغارس. كل غصن في</a:t>
            </a:r>
            <a:r>
              <a:rPr lang="ar-EG" sz="3600" b="1" dirty="0">
                <a:latin typeface="Times New Roman" panose="02020603050405020304" pitchFamily="18" charset="0"/>
              </a:rPr>
              <a:t>ّ</a:t>
            </a:r>
            <a:r>
              <a:rPr lang="ar-SA" sz="3600" b="1" dirty="0">
                <a:latin typeface="Times New Roman" panose="02020603050405020304" pitchFamily="18" charset="0"/>
              </a:rPr>
              <a:t> لا يأتي بثمر ينزعه وكل ما يأتي بثمر ينقيه ليأت بثمر أكثر. الآن أنتم أنقياء من أجل الكلام الذي تكلمت به </a:t>
            </a:r>
            <a:r>
              <a:rPr lang="ar-SA" sz="3600" b="1" dirty="0" err="1">
                <a:latin typeface="Times New Roman" panose="02020603050405020304" pitchFamily="18" charset="0"/>
              </a:rPr>
              <a:t>معكم.</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a:latin typeface="Times New Roman" panose="02020603050405020304" pitchFamily="18" charset="0"/>
              </a:rPr>
              <a:t>ثبتوا في</a:t>
            </a:r>
            <a:r>
              <a:rPr lang="ar-EG" sz="3600" b="1" dirty="0">
                <a:latin typeface="Times New Roman" panose="02020603050405020304" pitchFamily="18" charset="0"/>
              </a:rPr>
              <a:t>ّ</a:t>
            </a:r>
            <a:r>
              <a:rPr lang="ar-SA" sz="3600" b="1" dirty="0">
                <a:latin typeface="Times New Roman" panose="02020603050405020304" pitchFamily="18" charset="0"/>
              </a:rPr>
              <a:t> وأنا أيضاً فيكم، كما أن الغصن لا يقدر أن يأتى بثمر من ذاته وحده إن لم يثبت في الكرمة، هكذا أنتم أيضاً لا يمكنكم إن لم تثبتوا في</a:t>
            </a:r>
            <a:r>
              <a:rPr lang="ar-EG" sz="3600" b="1" dirty="0">
                <a:latin typeface="Times New Roman" panose="02020603050405020304" pitchFamily="18" charset="0"/>
              </a:rPr>
              <a:t>ّ</a:t>
            </a:r>
            <a:r>
              <a:rPr lang="ar-SA" sz="3600" b="1" dirty="0" err="1">
                <a:latin typeface="Times New Roman" panose="02020603050405020304" pitchFamily="18" charset="0"/>
              </a:rPr>
              <a:t>.</a:t>
            </a:r>
            <a:r>
              <a:rPr lang="ar-SA" sz="3600" b="1" dirty="0">
                <a:latin typeface="Times New Roman" panose="02020603050405020304" pitchFamily="18" charset="0"/>
              </a:rPr>
              <a:t> أنا الكرمة وأنتم الأغصان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3557900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Celui qui demeure en moi, et moi en lui, celui-là porte beaucoup de fruit; car hors de moi vous ne pouvez rien faire.</a:t>
            </a:r>
          </a:p>
          <a:p>
            <a:pPr marL="0" indent="0" algn="just">
              <a:buNone/>
            </a:pPr>
            <a:r>
              <a:rPr lang="fr-FR" sz="2800" b="1" dirty="0"/>
              <a:t>Si quelqu'un ne demeure pas en moi, il est jeté dehors comme le sarment et il se dessèche; on les ramasse et on les jette au feu et ils brûlent. Si vous demeurez en moi et que mes paroles demeurent en vous, demandez ce que vous voudrez, et vous l'aurez. C'est la gloire de mon Père que vous portiez</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من يثبت في وأنا أيضاً فيه. فهذا </a:t>
            </a:r>
            <a:r>
              <a:rPr lang="ar-SA" sz="3600" b="1" dirty="0" err="1">
                <a:latin typeface="Times New Roman" panose="02020603050405020304" pitchFamily="18" charset="0"/>
              </a:rPr>
              <a:t>يأتى</a:t>
            </a:r>
            <a:r>
              <a:rPr lang="ar-SA" sz="3600" b="1" dirty="0">
                <a:latin typeface="Times New Roman" panose="02020603050405020304" pitchFamily="18" charset="0"/>
              </a:rPr>
              <a:t> بثمر كثير لأنكم بدوني لا تقدرون أن تفعلوا شيئا.</a:t>
            </a:r>
            <a:endParaRPr lang="fr-FR" sz="3600" b="1" dirty="0">
              <a:latin typeface="Times New Roman" panose="02020603050405020304" pitchFamily="18" charset="0"/>
            </a:endParaRPr>
          </a:p>
          <a:p>
            <a:pPr algn="just" rtl="1"/>
            <a:r>
              <a:rPr lang="ar-AE" sz="3600" b="1" dirty="0">
                <a:latin typeface="Times New Roman" panose="02020603050405020304" pitchFamily="18" charset="0"/>
              </a:rPr>
              <a:t>إن كان أحد لا يثبت في يطرح خارجا</a:t>
            </a:r>
            <a:r>
              <a:rPr lang="ar-EG" sz="3600" b="1" dirty="0">
                <a:latin typeface="Times New Roman" panose="02020603050405020304" pitchFamily="18" charset="0"/>
              </a:rPr>
              <a:t>ً</a:t>
            </a:r>
            <a:r>
              <a:rPr lang="ar-AE" sz="3600" b="1" dirty="0">
                <a:latin typeface="Times New Roman" panose="02020603050405020304" pitchFamily="18" charset="0"/>
              </a:rPr>
              <a:t> كالغصن فيجف ويجمع ويطرح في النار فيحترق، فإن انتم ثبتم في وثبت كلامي فيكم، تطلبون ما تريدون فيكون لكم. بهذا يتمجد أبى أن تأتوا</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4167892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beaucoup de fruit et deveniez mes disciples. Comme le Père m'a aimé, moi aussi je vous ai aimés. Demeurez en mon amour. Si vous gardez mes commandements, vous demeurerez en mon amour, comme moi j'ai gardé les commandements de mon Père et je demeure en son amour. Je vous dis cela pour que ma joie soit en vous et que votre joie soit complète. Voici quel est mon commandement : vous aimer les uns les autres comme je vous ai aimés.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بثمر كثير وتكونوا لى </a:t>
            </a:r>
            <a:r>
              <a:rPr lang="ar-AE" sz="3600" b="1" dirty="0" err="1">
                <a:latin typeface="Times New Roman" panose="02020603050405020304" pitchFamily="18" charset="0"/>
              </a:rPr>
              <a:t>تلاميذا</a:t>
            </a:r>
            <a:r>
              <a:rPr lang="ar-EG" sz="3600" b="1" dirty="0">
                <a:latin typeface="Times New Roman" panose="02020603050405020304" pitchFamily="18" charset="0"/>
              </a:rPr>
              <a:t>ً</a:t>
            </a:r>
            <a:r>
              <a:rPr lang="ar-AE" sz="3600" b="1" dirty="0" err="1">
                <a:latin typeface="Times New Roman" panose="02020603050405020304" pitchFamily="18" charset="0"/>
              </a:rPr>
              <a:t>.</a:t>
            </a:r>
            <a:r>
              <a:rPr lang="ar-AE" sz="3600" b="1" dirty="0">
                <a:latin typeface="Times New Roman" panose="02020603050405020304" pitchFamily="18" charset="0"/>
              </a:rPr>
              <a:t> كما أحبنى أبى كذلك أنا </a:t>
            </a:r>
            <a:r>
              <a:rPr lang="ar-SA" sz="3600" b="1" dirty="0">
                <a:latin typeface="Times New Roman" panose="02020603050405020304" pitchFamily="18" charset="0"/>
              </a:rPr>
              <a:t>أحببتكم</a:t>
            </a:r>
            <a:r>
              <a:rPr lang="ar-EG" sz="3600" b="1" dirty="0" err="1">
                <a:latin typeface="Times New Roman" panose="02020603050405020304" pitchFamily="18" charset="0"/>
              </a:rPr>
              <a:t>،</a:t>
            </a:r>
            <a:r>
              <a:rPr lang="ar-SA" sz="3600" b="1" dirty="0">
                <a:latin typeface="Times New Roman" panose="02020603050405020304" pitchFamily="18" charset="0"/>
              </a:rPr>
              <a:t> </a:t>
            </a:r>
            <a:r>
              <a:rPr lang="ar-EG" sz="3600" b="1" dirty="0">
                <a:latin typeface="Times New Roman" panose="02020603050405020304" pitchFamily="18" charset="0"/>
              </a:rPr>
              <a:t>إ</a:t>
            </a:r>
            <a:r>
              <a:rPr lang="ar-SA" sz="3600" b="1" dirty="0">
                <a:latin typeface="Times New Roman" panose="02020603050405020304" pitchFamily="18" charset="0"/>
              </a:rPr>
              <a:t>ثبتوا في محبتى.</a:t>
            </a:r>
            <a:r>
              <a:rPr lang="ar-EG" sz="3600" b="1" dirty="0">
                <a:latin typeface="Times New Roman" panose="02020603050405020304" pitchFamily="18" charset="0"/>
              </a:rPr>
              <a:t> إن حفظتم وصاياى تثبتون فى محبتى، كما إنى أنا قد حفظت وصايا أبى وثابت فى </a:t>
            </a:r>
            <a:r>
              <a:rPr lang="ar-EG" sz="3600" b="1" dirty="0" err="1">
                <a:latin typeface="Times New Roman" panose="02020603050405020304" pitchFamily="18" charset="0"/>
              </a:rPr>
              <a:t>محبته.</a:t>
            </a:r>
            <a:r>
              <a:rPr lang="ar-EG" sz="3600" b="1" dirty="0">
                <a:latin typeface="Times New Roman" panose="02020603050405020304" pitchFamily="18" charset="0"/>
              </a:rPr>
              <a:t> </a:t>
            </a:r>
            <a:r>
              <a:rPr lang="ar-SA" sz="3600" b="1" dirty="0">
                <a:latin typeface="Times New Roman" panose="02020603050405020304" pitchFamily="18" charset="0"/>
              </a:rPr>
              <a:t> قلت لكم هذا ليكون فرحى فيكم ويكمل فرحكم </a:t>
            </a:r>
            <a:r>
              <a:rPr lang="ar-EG" sz="3600" b="1" dirty="0">
                <a:latin typeface="Times New Roman" panose="02020603050405020304" pitchFamily="18" charset="0"/>
              </a:rPr>
              <a:t>أ</a:t>
            </a:r>
            <a:r>
              <a:rPr lang="ar-SA" sz="3600" b="1" dirty="0">
                <a:latin typeface="Times New Roman" panose="02020603050405020304" pitchFamily="18" charset="0"/>
              </a:rPr>
              <a:t>نتم أيضاً. هذه هي وصيتي أنا أن تحبوا بعضكم بعضا كما أحببتكم أنا.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423848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Nul n'a plus grand amour que celui-ci: donner sa vie pour ses amis. Vous êtes mes amis, si vous faites ce que je vous commande. Je ne vous appelle plus serviteurs, car le serviteur ne sait pas ce que fait son maître; mais je vous appelle amis, parce que tout ce que j'ai entendu de mon Père, je vous l'ai fait connaître. Ce n'est pas vous qui m'avez choisi; mais c'est moi qui vous ai choisis et vous ai établis pour que vous alliez et portiez du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ما من حب أعظم من هذا، أن يبذل واحد نفسه عن أحبائه، و</a:t>
            </a:r>
            <a:r>
              <a:rPr lang="ar-EG" sz="3600" b="1" dirty="0">
                <a:latin typeface="Times New Roman" panose="02020603050405020304" pitchFamily="18" charset="0"/>
              </a:rPr>
              <a:t>أ</a:t>
            </a:r>
            <a:r>
              <a:rPr lang="ar-SA" sz="3600" b="1" dirty="0">
                <a:latin typeface="Times New Roman" panose="02020603050405020304" pitchFamily="18" charset="0"/>
              </a:rPr>
              <a:t>نتم أحبائي إن فعلتم ما أوصيتكم به. لست أدعوكم عبيداً بعد لأن العبد لا يعلم ما يصنع سيده</a:t>
            </a:r>
            <a:r>
              <a:rPr lang="ar-EG" sz="3600" b="1" dirty="0" err="1">
                <a:latin typeface="Times New Roman" panose="02020603050405020304" pitchFamily="18" charset="0"/>
              </a:rPr>
              <a:t>.</a:t>
            </a:r>
            <a:r>
              <a:rPr lang="ar-SA" sz="3600" b="1" dirty="0">
                <a:latin typeface="Times New Roman" panose="02020603050405020304" pitchFamily="18" charset="0"/>
              </a:rPr>
              <a:t> أما أنتم قد دعوتكم أحبائي لأني أعلمتكم بكل ما سمعته من أبي. ليس أنتم اخترتمونى</a:t>
            </a:r>
            <a:r>
              <a:rPr lang="ar-EG" sz="3600" b="1" dirty="0" err="1">
                <a:latin typeface="Times New Roman" panose="02020603050405020304" pitchFamily="18" charset="0"/>
              </a:rPr>
              <a:t>،</a:t>
            </a:r>
            <a:r>
              <a:rPr lang="ar-SA" sz="3600" b="1" dirty="0">
                <a:latin typeface="Times New Roman" panose="02020603050405020304" pitchFamily="18" charset="0"/>
              </a:rPr>
              <a:t> بل أنا </a:t>
            </a:r>
            <a:r>
              <a:rPr lang="ar-SA" sz="3600" b="1" dirty="0" err="1">
                <a:latin typeface="Times New Roman" panose="02020603050405020304" pitchFamily="18" charset="0"/>
              </a:rPr>
              <a:t>إخترتكم</a:t>
            </a:r>
            <a:r>
              <a:rPr lang="ar-SA" sz="3600" b="1" dirty="0">
                <a:latin typeface="Times New Roman" panose="02020603050405020304" pitchFamily="18" charset="0"/>
              </a:rPr>
              <a:t> واقمتكم لتنموا وتأتوا بثمر</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1892154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fruit et que votre fruit demeure, afin que tout ce que vous demanderez au Père en mon nom, il vous le donne. Ce que je vous commande, c'est de vous aimer les uns les autres. Si le monde vous hait, sachez que moi, il m'a pris en haine avant vous. Si vous étiez du monde, le monde aimerait son bien; mais parce que vous n'êtes pas du monde, puisque mon choix vous a tirés du monde, pour cette raison, le monde vous hait. Rappelez-vous la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ويثبت ثمركم</a:t>
            </a:r>
            <a:r>
              <a:rPr lang="ar-EG" sz="3600" b="1" dirty="0" err="1">
                <a:latin typeface="Times New Roman" panose="02020603050405020304" pitchFamily="18" charset="0"/>
              </a:rPr>
              <a:t>،</a:t>
            </a:r>
            <a:r>
              <a:rPr lang="ar-SA" sz="3600" b="1" dirty="0">
                <a:latin typeface="Times New Roman" panose="02020603050405020304" pitchFamily="18" charset="0"/>
              </a:rPr>
              <a:t> لكي يعطيكم الآب كل ما تسألونه ب</a:t>
            </a:r>
            <a:r>
              <a:rPr lang="ar-EG" sz="3600" b="1" dirty="0">
                <a:latin typeface="Times New Roman" panose="02020603050405020304" pitchFamily="18" charset="0"/>
              </a:rPr>
              <a:t>إ</a:t>
            </a:r>
            <a:r>
              <a:rPr lang="ar-SA" sz="3600" b="1" dirty="0">
                <a:latin typeface="Times New Roman" panose="02020603050405020304" pitchFamily="18" charset="0"/>
              </a:rPr>
              <a:t>سمى</a:t>
            </a:r>
            <a:r>
              <a:rPr lang="ar-EG" sz="3600" b="1" dirty="0">
                <a:latin typeface="Times New Roman" panose="02020603050405020304" pitchFamily="18" charset="0"/>
              </a:rPr>
              <a:t>.</a:t>
            </a:r>
            <a:r>
              <a:rPr lang="ar-SA" sz="3600" b="1" dirty="0">
                <a:latin typeface="Times New Roman" panose="02020603050405020304" pitchFamily="18" charset="0"/>
              </a:rPr>
              <a:t> بهذا أوصيتكم أن يحب بعضكم بعضا</a:t>
            </a:r>
            <a:r>
              <a:rPr lang="ar-EG" sz="3600" b="1" dirty="0">
                <a:latin typeface="Times New Roman" panose="02020603050405020304" pitchFamily="18" charset="0"/>
              </a:rPr>
              <a:t>ً</a:t>
            </a:r>
            <a:r>
              <a:rPr lang="ar-SA" sz="3600" b="1" dirty="0" err="1">
                <a:latin typeface="Times New Roman" panose="02020603050405020304" pitchFamily="18" charset="0"/>
              </a:rPr>
              <a:t>.</a:t>
            </a:r>
            <a:r>
              <a:rPr lang="ar-SA" sz="3600" b="1" dirty="0">
                <a:latin typeface="Times New Roman" panose="02020603050405020304" pitchFamily="18" charset="0"/>
              </a:rPr>
              <a:t> إن كان العالم يبغضكم ف</a:t>
            </a:r>
            <a:r>
              <a:rPr lang="ar-EG" sz="3600" b="1" dirty="0">
                <a:latin typeface="Times New Roman" panose="02020603050405020304" pitchFamily="18" charset="0"/>
              </a:rPr>
              <a:t>إ</a:t>
            </a:r>
            <a:r>
              <a:rPr lang="ar-SA" sz="3600" b="1" dirty="0">
                <a:latin typeface="Times New Roman" panose="02020603050405020304" pitchFamily="18" charset="0"/>
              </a:rPr>
              <a:t>علموا إنه قد أبغضني من قبلكم. لو كنتم من العالم لكان العالم يحب ما هو له، ولكن لأنكم لستم من العالم بل أنا أخترتكم من العالم لأجل هذا يبغضكم العالم. أذكروا</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953951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a:bodyPr>
          <a:lstStyle/>
          <a:p>
            <a:pPr marL="0" indent="0" algn="ctr">
              <a:buNone/>
            </a:pPr>
            <a:r>
              <a:rPr lang="fr-FR" sz="2800" b="1" i="1" dirty="0">
                <a:solidFill>
                  <a:srgbClr val="C00000"/>
                </a:solidFill>
              </a:rPr>
              <a:t>Jérémie 8 : 17 à 9 : 6</a:t>
            </a:r>
          </a:p>
          <a:p>
            <a:pPr marL="0" indent="0" algn="just">
              <a:buNone/>
            </a:pPr>
            <a:r>
              <a:rPr lang="fr-FR" sz="2800" b="1" dirty="0"/>
              <a:t>Oui, voici que j'envoie contre vous des serpents venimeux, contre lesquels il n'existe pas de charme, et ils vous mordront, oracle du Seigneur.</a:t>
            </a:r>
          </a:p>
        </p:txBody>
      </p:sp>
      <p:sp>
        <p:nvSpPr>
          <p:cNvPr id="6" name="ZoneTexte 5"/>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088596" y="2492896"/>
            <a:ext cx="5681228" cy="3992378"/>
          </a:xfrm>
          <a:prstGeom prst="rect">
            <a:avLst/>
          </a:prstGeom>
        </p:spPr>
        <p:txBody>
          <a:bodyPr wrap="square">
            <a:normAutofit/>
          </a:bodyPr>
          <a:lstStyle/>
          <a:p>
            <a:pPr lvl="0" algn="ctr" rtl="1" fontAlgn="base">
              <a:spcBef>
                <a:spcPct val="20000"/>
              </a:spcBef>
              <a:spcAft>
                <a:spcPct val="0"/>
              </a:spcAft>
            </a:pPr>
            <a:r>
              <a:rPr lang="ar-EG" altLang="fr-FR" sz="3600" b="1" i="1" dirty="0">
                <a:solidFill>
                  <a:srgbClr val="C00000"/>
                </a:solidFill>
                <a:latin typeface="Times New Roman" panose="02020603050405020304" pitchFamily="18" charset="0"/>
                <a:cs typeface="Times New Roman" panose="02020603050405020304" pitchFamily="18" charset="0"/>
              </a:rPr>
              <a:t>أرميا  </a:t>
            </a:r>
            <a:r>
              <a:rPr lang="ar-EG" altLang="fr-FR" sz="3600" b="1" i="1" dirty="0">
                <a:solidFill>
                  <a:srgbClr val="C00000"/>
                </a:solidFill>
                <a:latin typeface="Arial"/>
                <a:cs typeface="Arial"/>
              </a:rPr>
              <a:t>٨</a:t>
            </a:r>
            <a:r>
              <a:rPr lang="ar-EG" altLang="fr-FR" sz="3600" b="1" i="1" dirty="0">
                <a:solidFill>
                  <a:srgbClr val="C00000"/>
                </a:solidFill>
                <a:latin typeface="Times New Roman" panose="02020603050405020304" pitchFamily="18" charset="0"/>
                <a:cs typeface="Times New Roman" panose="02020603050405020304" pitchFamily="18" charset="0"/>
              </a:rPr>
              <a:t>: ١٧ - ٩: ١- ٦</a:t>
            </a:r>
            <a:endParaRPr lang="fr-FR" altLang="fr-FR" sz="3600" b="1" i="1" dirty="0">
              <a:solidFill>
                <a:srgbClr val="C00000"/>
              </a:solidFill>
              <a:latin typeface="Times New Roman" panose="02020603050405020304" pitchFamily="18" charset="0"/>
              <a:cs typeface="Times New Roman" panose="02020603050405020304" pitchFamily="18" charset="0"/>
            </a:endParaRPr>
          </a:p>
          <a:p>
            <a:pPr lvl="0" algn="just" rtl="1" fontAlgn="base">
              <a:spcBef>
                <a:spcPct val="20000"/>
              </a:spcBef>
              <a:spcAft>
                <a:spcPct val="0"/>
              </a:spcAft>
            </a:pPr>
            <a:r>
              <a:rPr lang="ar-SA" altLang="fr-FR" sz="3600" b="1" dirty="0">
                <a:latin typeface="Times New Roman" panose="02020603050405020304" pitchFamily="18" charset="0"/>
                <a:cs typeface="Times New Roman" panose="02020603050405020304" pitchFamily="18" charset="0"/>
              </a:rPr>
              <a:t>فلذلك </a:t>
            </a:r>
            <a:r>
              <a:rPr lang="ar-SA" altLang="fr-FR" sz="3600" b="1" dirty="0" err="1">
                <a:latin typeface="Times New Roman" panose="02020603050405020304" pitchFamily="18" charset="0"/>
                <a:cs typeface="Times New Roman" panose="02020603050405020304" pitchFamily="18" charset="0"/>
              </a:rPr>
              <a:t>هآنذا</a:t>
            </a:r>
            <a:r>
              <a:rPr lang="ar-SA" altLang="fr-FR" sz="3600" b="1" dirty="0">
                <a:latin typeface="Times New Roman" panose="02020603050405020304" pitchFamily="18" charset="0"/>
                <a:cs typeface="Times New Roman" panose="02020603050405020304" pitchFamily="18" charset="0"/>
              </a:rPr>
              <a:t> مرسل عليكم حيات قتالة لا ترقى</a:t>
            </a:r>
            <a:r>
              <a:rPr lang="ar-EG" altLang="fr-FR" sz="3600" b="1" dirty="0" err="1">
                <a:latin typeface="Times New Roman" panose="02020603050405020304" pitchFamily="18" charset="0"/>
                <a:cs typeface="Times New Roman" panose="02020603050405020304" pitchFamily="18" charset="0"/>
              </a:rPr>
              <a:t>،</a:t>
            </a:r>
            <a:r>
              <a:rPr lang="ar-SA" altLang="fr-FR" sz="3600" b="1" dirty="0">
                <a:latin typeface="Times New Roman" panose="02020603050405020304" pitchFamily="18" charset="0"/>
                <a:cs typeface="Times New Roman" panose="02020603050405020304" pitchFamily="18" charset="0"/>
              </a:rPr>
              <a:t> </a:t>
            </a:r>
            <a:r>
              <a:rPr lang="ar-SA" altLang="fr-FR" sz="3600" b="1" dirty="0" err="1">
                <a:latin typeface="Times New Roman" panose="02020603050405020304" pitchFamily="18" charset="0"/>
                <a:cs typeface="Times New Roman" panose="02020603050405020304" pitchFamily="18" charset="0"/>
              </a:rPr>
              <a:t>فلتدغكم</a:t>
            </a:r>
            <a:r>
              <a:rPr lang="ar-SA" altLang="fr-FR" sz="3600" b="1" dirty="0">
                <a:latin typeface="Times New Roman" panose="02020603050405020304" pitchFamily="18" charset="0"/>
                <a:cs typeface="Times New Roman" panose="02020603050405020304" pitchFamily="18" charset="0"/>
              </a:rPr>
              <a:t> يقول الرب،</a:t>
            </a:r>
            <a:endParaRPr lang="ar-SA" altLang="fr-FR" sz="3600" dirty="0">
              <a:latin typeface="Times New Roman" panose="02020603050405020304" pitchFamily="18" charset="0"/>
              <a:cs typeface="Times New Roman" panose="02020603050405020304" pitchFamily="18" charset="0"/>
            </a:endParaRPr>
          </a:p>
        </p:txBody>
      </p:sp>
      <p:sp>
        <p:nvSpPr>
          <p:cNvPr id="7" name="Espace réservé du contenu 2"/>
          <p:cNvSpPr txBox="1">
            <a:spLocks/>
          </p:cNvSpPr>
          <p:nvPr/>
        </p:nvSpPr>
        <p:spPr>
          <a:xfrm>
            <a:off x="407368" y="548680"/>
            <a:ext cx="11362455" cy="1656184"/>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Ieremiac</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3800" b="1" dirty="0" err="1">
                <a:latin typeface="Athanasius"/>
              </a:rPr>
              <a:t>Eqbe</a:t>
            </a:r>
            <a:r>
              <a:rPr lang="fr-FR" sz="3800" b="1" dirty="0">
                <a:latin typeface="Athanasius"/>
              </a:rPr>
              <a:t> </a:t>
            </a:r>
            <a:r>
              <a:rPr lang="fr-FR" sz="3800" b="1" dirty="0" err="1">
                <a:latin typeface="Athanasius"/>
              </a:rPr>
              <a:t>vai</a:t>
            </a:r>
            <a:r>
              <a:rPr lang="fr-FR" sz="3800" b="1" dirty="0">
                <a:latin typeface="Athanasius"/>
              </a:rPr>
              <a:t> \</a:t>
            </a:r>
            <a:r>
              <a:rPr lang="fr-FR" sz="3800" b="1" dirty="0" err="1">
                <a:latin typeface="Athanasius"/>
              </a:rPr>
              <a:t>hppe</a:t>
            </a:r>
            <a:r>
              <a:rPr lang="fr-FR" sz="3800" b="1" dirty="0">
                <a:latin typeface="Athanasius"/>
              </a:rPr>
              <a:t> `</a:t>
            </a:r>
            <a:r>
              <a:rPr lang="fr-FR" sz="3800" b="1" dirty="0" err="1">
                <a:latin typeface="Athanasius"/>
              </a:rPr>
              <a:t>èanok</a:t>
            </a:r>
            <a:r>
              <a:rPr lang="fr-FR" sz="3800" b="1" dirty="0">
                <a:latin typeface="Athanasius"/>
              </a:rPr>
              <a:t> ;</a:t>
            </a:r>
            <a:r>
              <a:rPr lang="fr-FR" sz="3800" b="1" dirty="0" err="1">
                <a:latin typeface="Athanasius"/>
              </a:rPr>
              <a:t>naouwrp</a:t>
            </a:r>
            <a:r>
              <a:rPr lang="fr-FR" sz="3800" b="1" dirty="0">
                <a:latin typeface="Athanasius"/>
              </a:rPr>
              <a:t> ]</a:t>
            </a:r>
            <a:r>
              <a:rPr lang="fr-FR" sz="3800" b="1" dirty="0" err="1">
                <a:latin typeface="Athanasius"/>
              </a:rPr>
              <a:t>arwten</a:t>
            </a:r>
            <a:r>
              <a:rPr lang="fr-FR" sz="3800" b="1" dirty="0">
                <a:latin typeface="Athanasius"/>
              </a:rPr>
              <a:t> `</a:t>
            </a:r>
            <a:r>
              <a:rPr lang="fr-FR" sz="3800" b="1" dirty="0" err="1">
                <a:latin typeface="Athanasius"/>
              </a:rPr>
              <a:t>èn</a:t>
            </a:r>
            <a:r>
              <a:rPr lang="fr-FR" sz="3800" b="1" dirty="0">
                <a:latin typeface="Athanasius"/>
              </a:rPr>
              <a:t>\an\of `</a:t>
            </a:r>
            <a:r>
              <a:rPr lang="fr-FR" sz="3800" b="1" dirty="0" err="1">
                <a:latin typeface="Athanasius"/>
              </a:rPr>
              <a:t>ènref'wteb</a:t>
            </a:r>
            <a:r>
              <a:rPr lang="fr-FR" sz="3800" b="1" dirty="0">
                <a:latin typeface="Athanasius"/>
              </a:rPr>
              <a:t> &gt; </a:t>
            </a:r>
            <a:r>
              <a:rPr lang="fr-FR" sz="3800" b="1" dirty="0" err="1">
                <a:latin typeface="Athanasius"/>
              </a:rPr>
              <a:t>nai</a:t>
            </a:r>
            <a:r>
              <a:rPr lang="fr-FR" sz="3800" b="1" dirty="0">
                <a:latin typeface="Athanasius"/>
              </a:rPr>
              <a:t> `</a:t>
            </a:r>
            <a:r>
              <a:rPr lang="fr-FR" sz="3800" b="1" dirty="0" err="1">
                <a:latin typeface="Athanasius"/>
              </a:rPr>
              <a:t>èete</a:t>
            </a:r>
            <a:r>
              <a:rPr lang="fr-FR" sz="3800" b="1" dirty="0">
                <a:latin typeface="Athanasius"/>
              </a:rPr>
              <a:t> `</a:t>
            </a:r>
            <a:r>
              <a:rPr lang="fr-FR" sz="3800" b="1" dirty="0" err="1">
                <a:latin typeface="Athanasius"/>
              </a:rPr>
              <a:t>èmmon</a:t>
            </a:r>
            <a:r>
              <a:rPr lang="fr-FR" sz="3800" b="1" dirty="0">
                <a:latin typeface="Athanasius"/>
              </a:rPr>
              <a:t> `è]</a:t>
            </a:r>
            <a:r>
              <a:rPr lang="fr-FR" sz="3800" b="1" dirty="0" err="1">
                <a:latin typeface="Athanasius"/>
              </a:rPr>
              <a:t>jom</a:t>
            </a:r>
            <a:r>
              <a:rPr lang="fr-FR" sz="3800" b="1" dirty="0">
                <a:latin typeface="Athanasius"/>
              </a:rPr>
              <a:t> `</a:t>
            </a:r>
            <a:r>
              <a:rPr lang="fr-FR" sz="3800" b="1" dirty="0" err="1">
                <a:latin typeface="Athanasius"/>
              </a:rPr>
              <a:t>èemou</a:t>
            </a:r>
            <a:r>
              <a:rPr lang="fr-FR" sz="3800" b="1" dirty="0">
                <a:latin typeface="Athanasius"/>
              </a:rPr>
              <a:t>; `</a:t>
            </a:r>
            <a:r>
              <a:rPr lang="fr-FR" sz="3800" b="1" dirty="0" err="1">
                <a:latin typeface="Athanasius"/>
              </a:rPr>
              <a:t>èerwou</a:t>
            </a:r>
            <a:r>
              <a:rPr lang="fr-FR" sz="3800" b="1" dirty="0">
                <a:latin typeface="Athanasius"/>
              </a:rPr>
              <a:t>.</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35551283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parole que je vous ai dite: Le serviteur n'est pas plus grand que son maître. S'ils m'ont persécuté, vous aussi ils vous persécuteront; s'ils ont gardé ma parole, la vôtre aussi ils la garderont. Mais tout cela, ils le feront contre vous à cause de mon nom, parce qu'ils ne connaissent pas celui qui m'a envoyé. Si je n'étais pas venu et ne leur avais pas parlé, ils n'auraient pas de péché; mais maintenant ils n'ont pas d'excuse à leur péché.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الكلام الذي قلته لكم، ليس عبد أعظم من سيده إن كانوا قد </a:t>
            </a:r>
            <a:r>
              <a:rPr lang="ar-SA" sz="3600" b="1" dirty="0" err="1">
                <a:latin typeface="Times New Roman" panose="02020603050405020304" pitchFamily="18" charset="0"/>
              </a:rPr>
              <a:t>إضطهدوني</a:t>
            </a:r>
            <a:r>
              <a:rPr lang="ar-SA" sz="3600" b="1" dirty="0">
                <a:latin typeface="Times New Roman" panose="02020603050405020304" pitchFamily="18" charset="0"/>
              </a:rPr>
              <a:t> </a:t>
            </a:r>
            <a:r>
              <a:rPr lang="ar-SA" sz="3600" b="1" dirty="0" err="1">
                <a:latin typeface="Times New Roman" panose="02020603050405020304" pitchFamily="18" charset="0"/>
              </a:rPr>
              <a:t>فسيضطهدونكم</a:t>
            </a:r>
            <a:r>
              <a:rPr lang="ar-SA" sz="3600" b="1" dirty="0">
                <a:latin typeface="Times New Roman" panose="02020603050405020304" pitchFamily="18" charset="0"/>
              </a:rPr>
              <a:t> أنتم ايضاً وإن كانوا قد حفظوا كلامي فسيحفظون كلامكم أيضاً لكنهم إنما يفعلون بكم هذا كله من أجل </a:t>
            </a:r>
            <a:r>
              <a:rPr lang="ar-SA" sz="3600" b="1" dirty="0" err="1">
                <a:latin typeface="Times New Roman" panose="02020603050405020304" pitchFamily="18" charset="0"/>
              </a:rPr>
              <a:t>إسمى</a:t>
            </a:r>
            <a:r>
              <a:rPr lang="ar-SA" sz="3600" b="1" dirty="0">
                <a:latin typeface="Times New Roman" panose="02020603050405020304" pitchFamily="18" charset="0"/>
              </a:rPr>
              <a:t>، لأنهم لم يعرفوا الذي </a:t>
            </a:r>
            <a:r>
              <a:rPr lang="ar-SA" sz="3600" b="1" dirty="0" err="1">
                <a:latin typeface="Times New Roman" panose="02020603050405020304" pitchFamily="18" charset="0"/>
              </a:rPr>
              <a:t>أرسلنى</a:t>
            </a:r>
            <a:r>
              <a:rPr lang="ar-SA" sz="3600" b="1" dirty="0">
                <a:latin typeface="Times New Roman" panose="02020603050405020304" pitchFamily="18" charset="0"/>
              </a:rPr>
              <a:t>. لو لم آت وأكلمهم لم تكن لهم خطية وأما الآن فليس لهم عذر في خطيتهم</a:t>
            </a:r>
            <a:r>
              <a:rPr lang="ar-SA" sz="3600" b="1" dirty="0" err="1">
                <a:latin typeface="Times New Roman" panose="02020603050405020304" pitchFamily="18" charset="0"/>
              </a:rPr>
              <a:t>.</a:t>
            </a:r>
            <a:r>
              <a:rPr lang="ar-SA"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0671457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Qui me hait, hait aussi mon Père. Si je n'avais pas fait parmi eux les œuvres que nul autre n'a faites, ils n'auraient pas de péché; mais maintenant ils ont vu et ils nous haïssent, et moi et mon Père. Mais c'est pour que s'accomplisse la parole écrite dans leur Loi: ils m'ont haï sans raison.</a:t>
            </a:r>
          </a:p>
          <a:p>
            <a:pPr marL="0" indent="0" algn="just">
              <a:buNone/>
            </a:pPr>
            <a:r>
              <a:rPr lang="fr-FR" sz="2800" b="1" i="1" dirty="0">
                <a:solidFill>
                  <a:srgbClr val="C00000"/>
                </a:solidFill>
              </a:rPr>
              <a:t>Gloire à Dieu éternellement.</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من يبغضنى فإنه يبغض أبي أيضاً. ولو لم أعمل بينهم أعمالاً لم يعملها آخر لما كانت لهم خطية</a:t>
            </a:r>
            <a:r>
              <a:rPr lang="ar-EG" sz="3600" b="1" dirty="0" err="1">
                <a:latin typeface="Times New Roman" panose="02020603050405020304" pitchFamily="18" charset="0"/>
              </a:rPr>
              <a:t>.</a:t>
            </a:r>
            <a:r>
              <a:rPr lang="ar-SA" sz="3600" b="1" dirty="0">
                <a:latin typeface="Times New Roman" panose="02020603050405020304" pitchFamily="18" charset="0"/>
              </a:rPr>
              <a:t> وأما الآن فقد رأوا وأبغضوني أنا وأبي لكن لكي تتم الكلمة المكتوبة في ناموسهم</a:t>
            </a:r>
            <a:r>
              <a:rPr lang="ar-EG" sz="3600" b="1" dirty="0" err="1">
                <a:latin typeface="Times New Roman" panose="02020603050405020304" pitchFamily="18" charset="0"/>
              </a:rPr>
              <a:t>:</a:t>
            </a:r>
            <a:r>
              <a:rPr lang="ar-SA" sz="3600" b="1" dirty="0">
                <a:latin typeface="Times New Roman" panose="02020603050405020304" pitchFamily="18" charset="0"/>
              </a:rPr>
              <a:t> أنهم أبغضوني مجاناً.</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7132381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15 : 26 à 16 : 33</a:t>
            </a:r>
          </a:p>
          <a:p>
            <a:pPr marL="0" indent="0" algn="just">
              <a:buNone/>
            </a:pPr>
            <a:r>
              <a:rPr lang="fr-FR" sz="2800" b="1" dirty="0"/>
              <a:t>Lorsque viendra le Paraclet, que je vous enverrai d'auprès du Père, l'Esprit de vérité, qui vient du Père, il me rendra témoignage. Mais vous aussi, vous témoignerez, parce que vous êtes avec moi depuis le commencement. Je vous ai dit cela pour vous éviter le scandale. On vous exclura des synagogues. Bien plus, l'heure vient où quiconque vous tuera pensera rendre un culte à Dieu. Et cela, ils le feront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i="1" dirty="0">
                <a:solidFill>
                  <a:srgbClr val="C00000"/>
                </a:solidFill>
                <a:latin typeface="Times New Roman" panose="02020603050405020304" pitchFamily="18" charset="0"/>
              </a:rPr>
              <a:t>يوحنا ١٥: ٢٦ - ١٦: ١-٣٣</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وإذا جاء المعزى الذي أرسله أنا إليكم من عند أبى، روح الحق المنبثق من الآب فهو يشهد لى، وأنتم أيضاً تشهدون لأنكم معي منذ ال</a:t>
            </a:r>
            <a:r>
              <a:rPr lang="ar-EG" sz="3600" b="1" dirty="0">
                <a:latin typeface="Times New Roman" panose="02020603050405020304" pitchFamily="18" charset="0"/>
              </a:rPr>
              <a:t>إ</a:t>
            </a:r>
            <a:r>
              <a:rPr lang="ar-SA" sz="3600" b="1" dirty="0" err="1">
                <a:latin typeface="Times New Roman" panose="02020603050405020304" pitchFamily="18" charset="0"/>
              </a:rPr>
              <a:t>بتداء</a:t>
            </a:r>
            <a:r>
              <a:rPr lang="ar-SA" sz="3600" b="1" dirty="0">
                <a:latin typeface="Times New Roman" panose="02020603050405020304" pitchFamily="18" charset="0"/>
              </a:rPr>
              <a:t>. كملتكم بهذا لكى لا تشكوا، فإنهم سيخرجونكم من المجامع، بل ستأتى ساعة يظن فيها كل من يقتلكم أنه يقرب قرباناً لله</a:t>
            </a:r>
            <a:r>
              <a:rPr lang="ar-EG" sz="3600" b="1" dirty="0" err="1">
                <a:latin typeface="Times New Roman" panose="02020603050405020304" pitchFamily="18" charset="0"/>
              </a:rPr>
              <a:t>.</a:t>
            </a:r>
            <a:r>
              <a:rPr lang="ar-SA" sz="3600" b="1" dirty="0">
                <a:latin typeface="Times New Roman" panose="02020603050405020304" pitchFamily="18" charset="0"/>
              </a:rPr>
              <a:t> وسيفعلون هذا بكم</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6109315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pour n'avoir reconnu ni le Père ni moi. Mais je vous ai dit cela, pour qu'une fois leur heure venue, vous vous rappeliez que je vous l'ai dit.  Je ne vous ai pas dit cela dès le commencement, parce que j'étais avec vous. Mais maintenant je m'en vais vers celui qui m'a envoyé et aucun de vous ne me demande: "Où vas-tu?" Mais parce que je vous ai dit cela, la tristesse remplit vos cœurs. Cependant je vous dis la vérité: c'est votre intérêt que je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لأنهم لم يعرفوا الآب ولم يعرفوني أنا، لكنى كلمتكم بهذا حتى إذا جاءت الساعة تذكرون </a:t>
            </a:r>
            <a:r>
              <a:rPr lang="ar-EG" sz="3600" b="1" dirty="0">
                <a:latin typeface="Times New Roman" panose="02020603050405020304" pitchFamily="18" charset="0"/>
              </a:rPr>
              <a:t>إ</a:t>
            </a:r>
            <a:r>
              <a:rPr lang="ar-SA" sz="3600" b="1" dirty="0">
                <a:latin typeface="Times New Roman" panose="02020603050405020304" pitchFamily="18" charset="0"/>
              </a:rPr>
              <a:t>نى أنا قد قلته لكم، ولم أخبركم بهذا من قبل لأني كنت معكم، وأما ال</a:t>
            </a:r>
            <a:r>
              <a:rPr lang="ar-EG" sz="3600" b="1" dirty="0">
                <a:latin typeface="Times New Roman" panose="02020603050405020304" pitchFamily="18" charset="0"/>
              </a:rPr>
              <a:t>آ</a:t>
            </a:r>
            <a:r>
              <a:rPr lang="ar-SA" sz="3600" b="1" dirty="0">
                <a:latin typeface="Times New Roman" panose="02020603050405020304" pitchFamily="18" charset="0"/>
              </a:rPr>
              <a:t>ن فإنى ماض إلى الذي أرسلنى، وليس </a:t>
            </a:r>
            <a:r>
              <a:rPr lang="ar-EG" sz="3600" b="1" dirty="0">
                <a:latin typeface="Times New Roman" panose="02020603050405020304" pitchFamily="18" charset="0"/>
              </a:rPr>
              <a:t>أ</a:t>
            </a:r>
            <a:r>
              <a:rPr lang="ar-SA" sz="3600" b="1" dirty="0">
                <a:latin typeface="Times New Roman" panose="02020603050405020304" pitchFamily="18" charset="0"/>
              </a:rPr>
              <a:t>حد منكم يسألني إلى أين تمضى، ولكن لأني قلت لكم بهذا قد ملأ الحزن قلوبكم، لكني أقول لكم الحق أنه خير لكم أن</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3381268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parte; car si je ne pars pas, le Paraclet ne viendra pas vers vous; mais si je pars, je vous l'enverrai. Et lui, une fois venu, il établira la culpabilité du monde en fait de péché, en fait de justice et en fait de jugement: de péché, parce qu'ils ne croient pas en; de justice, parce que je vais vers le Père et que vous ne me verrez plus; de jugement, parce que le Prince de ce monde est jugé. J'ai encore beaucoup à vous dire, mais vous ne pouvez pas le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أنطلق، لأنه إن لم أنطلق لا يأتيكم المعزى، ولكن إذا مضيت أرسله إليكم، ومتى جاء ذاك فهو يبكت العالم لأجل الخطية ومن </a:t>
            </a:r>
            <a:r>
              <a:rPr lang="ar-EG" sz="3600" b="1" dirty="0">
                <a:latin typeface="Times New Roman" panose="02020603050405020304" pitchFamily="18" charset="0"/>
              </a:rPr>
              <a:t>أ</a:t>
            </a:r>
            <a:r>
              <a:rPr lang="ar-SA" sz="3600" b="1" dirty="0">
                <a:latin typeface="Times New Roman" panose="02020603050405020304" pitchFamily="18" charset="0"/>
              </a:rPr>
              <a:t>جل البر ومن أجل الدينونة، أما على الخطية فلأنهم لم يؤمنوا </a:t>
            </a:r>
            <a:r>
              <a:rPr lang="ar-SA" sz="3600" b="1" dirty="0" err="1">
                <a:latin typeface="Times New Roman" panose="02020603050405020304" pitchFamily="18" charset="0"/>
              </a:rPr>
              <a:t>بي</a:t>
            </a:r>
            <a:r>
              <a:rPr lang="ar-SA" sz="3600" b="1" dirty="0">
                <a:latin typeface="Times New Roman" panose="02020603050405020304" pitchFamily="18" charset="0"/>
              </a:rPr>
              <a:t> و</a:t>
            </a:r>
            <a:r>
              <a:rPr lang="ar-EG" sz="3600" b="1" dirty="0">
                <a:latin typeface="Times New Roman" panose="02020603050405020304" pitchFamily="18" charset="0"/>
              </a:rPr>
              <a:t>أ</a:t>
            </a:r>
            <a:r>
              <a:rPr lang="ar-SA" sz="3600" b="1" dirty="0">
                <a:latin typeface="Times New Roman" panose="02020603050405020304" pitchFamily="18" charset="0"/>
              </a:rPr>
              <a:t>ما على البر فلأنني ماض إلى الآب ولا ترونني بعد وأما من أجل الدينونة لأن رئيس هذا العالم قد دين، ولى أمور كثيرة لأقولها لكم لكن لا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2501537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404664"/>
            <a:ext cx="5616624" cy="5976664"/>
          </a:xfrm>
        </p:spPr>
        <p:txBody>
          <a:bodyPr>
            <a:noAutofit/>
          </a:bodyPr>
          <a:lstStyle/>
          <a:p>
            <a:pPr marL="0" indent="0" algn="just">
              <a:buNone/>
            </a:pPr>
            <a:r>
              <a:rPr lang="fr-FR" sz="2800" b="1" dirty="0"/>
              <a:t>porter à présent. Mais quand il viendra, lui, l'Esprit de vérité, il vous introduira dans la vérité tout entière; car il ne parlera pas de lui-même, mais ce qu'il entendra, il le dira et il vous dévoilera les choses à venir. Lui me glorifiera, car c'est de mon bien qu'il recevra et il vous le dévoilera. Tout ce qu'a le Père est à moi. Voilà pourquoi j'ai dit que c'est de mon bien qu'il reçoit et qu'il vous le dévoilera. "Encore un peu et vous ne me verrez plus et puis un peu encore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تقدرون أن تتحملوا </a:t>
            </a:r>
            <a:r>
              <a:rPr lang="ar-EG" sz="3600" b="1" dirty="0">
                <a:latin typeface="Times New Roman" panose="02020603050405020304" pitchFamily="18" charset="0"/>
              </a:rPr>
              <a:t>ا</a:t>
            </a:r>
            <a:r>
              <a:rPr lang="ar-SA" sz="3600" b="1" dirty="0">
                <a:latin typeface="Times New Roman" panose="02020603050405020304" pitchFamily="18" charset="0"/>
              </a:rPr>
              <a:t>ل</a:t>
            </a:r>
            <a:r>
              <a:rPr lang="ar-EG" sz="3600" b="1" dirty="0">
                <a:latin typeface="Times New Roman" panose="02020603050405020304" pitchFamily="18" charset="0"/>
              </a:rPr>
              <a:t>آ</a:t>
            </a:r>
            <a:r>
              <a:rPr lang="ar-SA" sz="3600" b="1" dirty="0">
                <a:latin typeface="Times New Roman" panose="02020603050405020304" pitchFamily="18" charset="0"/>
              </a:rPr>
              <a:t>ن، ولكن إذا جاء ذاك روح الحق فهو يرشدكم إلى جميع الحق لأنه لا يتكلم من عنده بل كل ما يسمع يتكلم به ويخبركم بما ي</a:t>
            </a:r>
            <a:r>
              <a:rPr lang="ar-EG" sz="3600" b="1" dirty="0">
                <a:latin typeface="Times New Roman" panose="02020603050405020304" pitchFamily="18" charset="0"/>
              </a:rPr>
              <a:t>أ</a:t>
            </a:r>
            <a:r>
              <a:rPr lang="ar-SA" sz="3600" b="1" dirty="0" err="1">
                <a:latin typeface="Times New Roman" panose="02020603050405020304" pitchFamily="18" charset="0"/>
              </a:rPr>
              <a:t>تى</a:t>
            </a:r>
            <a:r>
              <a:rPr lang="ar-SA" sz="3600" b="1" dirty="0">
                <a:latin typeface="Times New Roman" panose="02020603050405020304" pitchFamily="18" charset="0"/>
              </a:rPr>
              <a:t> وذاك يمجدني لأنه يأخذ مما لى ويخبركم. كل ما لأبي فهو لى ومن أجل هذا قلت لكم أنه ي</a:t>
            </a:r>
            <a:r>
              <a:rPr lang="ar-EG" sz="3600" b="1" dirty="0">
                <a:latin typeface="Times New Roman" panose="02020603050405020304" pitchFamily="18" charset="0"/>
              </a:rPr>
              <a:t>أ</a:t>
            </a:r>
            <a:r>
              <a:rPr lang="ar-SA" sz="3600" b="1" dirty="0">
                <a:latin typeface="Times New Roman" panose="02020603050405020304" pitchFamily="18" charset="0"/>
              </a:rPr>
              <a:t>خذ مما</a:t>
            </a:r>
            <a:r>
              <a:rPr lang="ar-EG" sz="3600" b="1" dirty="0">
                <a:latin typeface="Times New Roman" panose="02020603050405020304" pitchFamily="18" charset="0"/>
              </a:rPr>
              <a:t> </a:t>
            </a:r>
            <a:r>
              <a:rPr lang="ar-SA" sz="3600" b="1" dirty="0">
                <a:latin typeface="Times New Roman" panose="02020603050405020304" pitchFamily="18" charset="0"/>
              </a:rPr>
              <a:t>لى ويخبركم بعد قليل لا ترونني ثم بعد قليل</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0563116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et vous me verrez." Quelques-uns de ses disciples se dirent entre eux: Qu'est-ce qu'il nous dit là: "Encore un peu et vous ne me verrez plus et puis un peu encore et vous me verrez", et: "Je vais vers le Père?" Ils disaient: "Qu'est-ce que ce: ‘un peu’? Nous ne savons pas ce qu'il veut dire. Jésus comprit qu'ils voulaient le questionner et il leur dit: Vous vous interrogez entre vous sur ce que j'ai dit: "Encore un peu et vous ne me verrez plus et puis un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just" rtl="1"/>
            <a:r>
              <a:rPr lang="ar-SA" sz="3600" b="1" dirty="0">
                <a:latin typeface="Times New Roman" panose="02020603050405020304" pitchFamily="18" charset="0"/>
              </a:rPr>
              <a:t>أيضاً ترونني لأني ذاهب إلى الآب. فقال قوم من تلاميذه بعضهم لبعض: ما هذا الكلام الذي يقوله لنا، بعد قليل لا ترونني ثم بعد قليل أيضاً </a:t>
            </a:r>
            <a:r>
              <a:rPr lang="ar-SA" sz="3600" b="1" dirty="0" err="1">
                <a:latin typeface="Times New Roman" panose="02020603050405020304" pitchFamily="18" charset="0"/>
              </a:rPr>
              <a:t>تروننى</a:t>
            </a:r>
            <a:r>
              <a:rPr lang="ar-SA" sz="3600" b="1" dirty="0">
                <a:latin typeface="Times New Roman" panose="02020603050405020304" pitchFamily="18" charset="0"/>
              </a:rPr>
              <a:t> وانى ذاهب إلى الآب. وكانوا يقولون: ما هو هذا القليل الذي يقول عنه، لسنا نعلم ماذا يقول. فعلم يسوع أنهم كانوا يريدون أن يسِألوه فقال لهم: أعن هذا الكلام تتباحثون بعضكم مع بعض، لأني قلت بعد قليل لا </a:t>
            </a:r>
            <a:r>
              <a:rPr lang="ar-SA" sz="3600" b="1" dirty="0" err="1">
                <a:latin typeface="Times New Roman" panose="02020603050405020304" pitchFamily="18" charset="0"/>
              </a:rPr>
              <a:t>تروننى</a:t>
            </a:r>
            <a:r>
              <a:rPr lang="ar-SA" sz="3600" b="1" dirty="0">
                <a:latin typeface="Times New Roman" panose="02020603050405020304" pitchFamily="18" charset="0"/>
              </a:rPr>
              <a:t> ثم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39921355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peu encore et vous me verrez." En vérité, en vérité, je vous le dis, vous pleurerez et vous vous lamenterez, et le monde se réjouira; vous serez tristes, mais votre tristesse se changera en joie. La femme, sur le point d'accoucher, s'attriste parce que son heure est venue; mais lorsqu'elle a donné le jour à l'enfant, elle ne se souvient plus des douleurs, dans la joie qu'un homme soit venu au monde. Vous aussi, maintenant vous voilà tristes;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بعد قليل أيضاً تروننى؟ُ الحق الحق أقول لكم أنكم أنتم ستبكون وتنوحون والعالم يفرح</a:t>
            </a:r>
            <a:r>
              <a:rPr lang="ar-EG" sz="3600" b="1" dirty="0" err="1">
                <a:latin typeface="Times New Roman" panose="02020603050405020304" pitchFamily="18" charset="0"/>
              </a:rPr>
              <a:t>.</a:t>
            </a:r>
            <a:r>
              <a:rPr lang="ar-SA" sz="3600" b="1" dirty="0">
                <a:latin typeface="Times New Roman" panose="02020603050405020304" pitchFamily="18" charset="0"/>
              </a:rPr>
              <a:t> أنتم تحزنون ولكن حزنكم يؤول إلى فرح</a:t>
            </a:r>
            <a:r>
              <a:rPr lang="ar-EG" sz="3600" b="1" dirty="0" err="1">
                <a:latin typeface="Times New Roman" panose="02020603050405020304" pitchFamily="18" charset="0"/>
              </a:rPr>
              <a:t>.</a:t>
            </a:r>
            <a:r>
              <a:rPr lang="ar-SA" sz="3600" b="1" dirty="0">
                <a:latin typeface="Times New Roman" panose="02020603050405020304" pitchFamily="18" charset="0"/>
              </a:rPr>
              <a:t> فالمرأة إذا حضرت ولادتها تحزن لأن ساعتها قد أتت</a:t>
            </a:r>
            <a:r>
              <a:rPr lang="ar-EG" sz="3600" b="1" dirty="0" err="1">
                <a:latin typeface="Times New Roman" panose="02020603050405020304" pitchFamily="18" charset="0"/>
              </a:rPr>
              <a:t>،</a:t>
            </a:r>
            <a:r>
              <a:rPr lang="ar-SA" sz="3600" b="1" dirty="0">
                <a:latin typeface="Times New Roman" panose="02020603050405020304" pitchFamily="18" charset="0"/>
              </a:rPr>
              <a:t> لكنها إذا ولدت ال</a:t>
            </a:r>
            <a:r>
              <a:rPr lang="ar-EG" sz="3600" b="1" dirty="0">
                <a:latin typeface="Times New Roman" panose="02020603050405020304" pitchFamily="18" charset="0"/>
              </a:rPr>
              <a:t>إ</a:t>
            </a:r>
            <a:r>
              <a:rPr lang="ar-SA" sz="3600" b="1" dirty="0">
                <a:latin typeface="Times New Roman" panose="02020603050405020304" pitchFamily="18" charset="0"/>
              </a:rPr>
              <a:t>بن لا تعود تذكر الشدة من</a:t>
            </a:r>
            <a:r>
              <a:rPr lang="ar-EG" sz="3600" b="1" dirty="0">
                <a:latin typeface="Times New Roman" panose="02020603050405020304" pitchFamily="18" charset="0"/>
              </a:rPr>
              <a:t> </a:t>
            </a:r>
            <a:r>
              <a:rPr lang="ar-SA" sz="3600" b="1" dirty="0">
                <a:latin typeface="Times New Roman" panose="02020603050405020304" pitchFamily="18" charset="0"/>
              </a:rPr>
              <a:t>أجل الفرح لأنها ولدت إنساناً في العالم، وأنتم أيضاً الآن</a:t>
            </a:r>
            <a:r>
              <a:rPr lang="ar-EG" sz="3600" b="1" dirty="0">
                <a:latin typeface="Times New Roman" panose="02020603050405020304" pitchFamily="18" charset="0"/>
              </a:rPr>
              <a:t> تحزنون</a:t>
            </a:r>
            <a:r>
              <a:rPr lang="ar-SA" sz="3600" b="1" dirty="0" err="1">
                <a:latin typeface="Times New Roman" panose="02020603050405020304" pitchFamily="18" charset="0"/>
              </a:rPr>
              <a:t>.</a:t>
            </a:r>
            <a:r>
              <a:rPr lang="ar-SA"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5220498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mais je vous verrai de nouveau et votre cœur sera dans la joie, et votre joie, nul ne vous l'enlèvera. Ce jour-là, vous ne me poserez aucune question. En vérité, en vérité, je vous le dis, ce que vous demanderez au Père, il vous le donnera en mon nom.</a:t>
            </a:r>
            <a:r>
              <a:rPr lang="ar-EG" sz="2800" b="1" dirty="0"/>
              <a:t> </a:t>
            </a:r>
            <a:r>
              <a:rPr lang="fr-FR" sz="2800" b="1" dirty="0"/>
              <a:t>Jusqu'à présent vous n'avez rien demandé en mon nom; demandez et vous recevrez, pour que votre joie soit complète. Tout cela, je vous l'ai dit en figures. L'heure vient où je ne vous parlerai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ولكنى سأراكم أيضا فتفرحون، وفرحكم لا ينزعه أحد </a:t>
            </a:r>
            <a:r>
              <a:rPr lang="ar-EG" sz="3600" b="1" dirty="0" err="1">
                <a:latin typeface="Times New Roman" panose="02020603050405020304" pitchFamily="18" charset="0"/>
              </a:rPr>
              <a:t>منكم.</a:t>
            </a:r>
            <a:r>
              <a:rPr lang="ar-EG" sz="3600" b="1" dirty="0">
                <a:latin typeface="Times New Roman" panose="02020603050405020304" pitchFamily="18" charset="0"/>
              </a:rPr>
              <a:t> </a:t>
            </a:r>
            <a:r>
              <a:rPr lang="ar-SA" sz="3600" b="1" dirty="0">
                <a:latin typeface="Times New Roman" panose="02020603050405020304" pitchFamily="18" charset="0"/>
              </a:rPr>
              <a:t>وفي ذلك اليوم لا تسألونني شيئا</a:t>
            </a:r>
            <a:r>
              <a:rPr lang="ar-EG" sz="3600" b="1" dirty="0" err="1">
                <a:latin typeface="Times New Roman" panose="02020603050405020304" pitchFamily="18" charset="0"/>
              </a:rPr>
              <a:t>.</a:t>
            </a:r>
            <a:r>
              <a:rPr lang="ar-SA" sz="3600" b="1" dirty="0">
                <a:latin typeface="Times New Roman" panose="02020603050405020304" pitchFamily="18" charset="0"/>
              </a:rPr>
              <a:t> الحق الحق أقول لكم إن كل ما تسألون الآب ب</a:t>
            </a:r>
            <a:r>
              <a:rPr lang="ar-EG" sz="3600" b="1" dirty="0">
                <a:latin typeface="Times New Roman" panose="02020603050405020304" pitchFamily="18" charset="0"/>
              </a:rPr>
              <a:t>إ</a:t>
            </a:r>
            <a:r>
              <a:rPr lang="ar-SA" sz="3600" b="1" dirty="0">
                <a:latin typeface="Times New Roman" panose="02020603050405020304" pitchFamily="18" charset="0"/>
              </a:rPr>
              <a:t>سمى يعطيكم إياه.</a:t>
            </a:r>
            <a:r>
              <a:rPr lang="ar-EG" sz="3600" b="1" dirty="0">
                <a:latin typeface="Times New Roman" panose="02020603050405020304" pitchFamily="18" charset="0"/>
              </a:rPr>
              <a:t> </a:t>
            </a:r>
            <a:r>
              <a:rPr lang="ar-AE" sz="3600" b="1" dirty="0">
                <a:latin typeface="Times New Roman" panose="02020603050405020304" pitchFamily="18" charset="0"/>
              </a:rPr>
              <a:t>إلى ال</a:t>
            </a:r>
            <a:r>
              <a:rPr lang="ar-EG" sz="3600" b="1" dirty="0">
                <a:latin typeface="Times New Roman" panose="02020603050405020304" pitchFamily="18" charset="0"/>
              </a:rPr>
              <a:t>آ</a:t>
            </a:r>
            <a:r>
              <a:rPr lang="ar-AE" sz="3600" b="1" dirty="0">
                <a:latin typeface="Times New Roman" panose="02020603050405020304" pitchFamily="18" charset="0"/>
              </a:rPr>
              <a:t>ن لم تسألوا شيئا ب</a:t>
            </a:r>
            <a:r>
              <a:rPr lang="ar-EG" sz="3600" b="1" dirty="0">
                <a:latin typeface="Times New Roman" panose="02020603050405020304" pitchFamily="18" charset="0"/>
              </a:rPr>
              <a:t>إ</a:t>
            </a:r>
            <a:r>
              <a:rPr lang="ar-AE" sz="3600" b="1" dirty="0">
                <a:latin typeface="Times New Roman" panose="02020603050405020304" pitchFamily="18" charset="0"/>
              </a:rPr>
              <a:t>سمى</a:t>
            </a:r>
            <a:r>
              <a:rPr lang="ar-EG" sz="3600" b="1" dirty="0" err="1">
                <a:latin typeface="Times New Roman" panose="02020603050405020304" pitchFamily="18" charset="0"/>
              </a:rPr>
              <a:t>.</a:t>
            </a:r>
            <a:r>
              <a:rPr lang="ar-AE" sz="3600" b="1" dirty="0">
                <a:latin typeface="Times New Roman" panose="02020603050405020304" pitchFamily="18" charset="0"/>
              </a:rPr>
              <a:t> </a:t>
            </a:r>
            <a:r>
              <a:rPr lang="ar-EG" sz="3600" b="1" dirty="0">
                <a:latin typeface="Times New Roman" panose="02020603050405020304" pitchFamily="18" charset="0"/>
              </a:rPr>
              <a:t>إ</a:t>
            </a:r>
            <a:r>
              <a:rPr lang="ar-AE" sz="3600" b="1" dirty="0">
                <a:latin typeface="Times New Roman" panose="02020603050405020304" pitchFamily="18" charset="0"/>
              </a:rPr>
              <a:t>س</a:t>
            </a:r>
            <a:r>
              <a:rPr lang="ar-EG" sz="3600" b="1" dirty="0">
                <a:latin typeface="Times New Roman" panose="02020603050405020304" pitchFamily="18" charset="0"/>
              </a:rPr>
              <a:t>أ</a:t>
            </a:r>
            <a:r>
              <a:rPr lang="ar-AE" sz="3600" b="1" dirty="0">
                <a:latin typeface="Times New Roman" panose="02020603050405020304" pitchFamily="18" charset="0"/>
              </a:rPr>
              <a:t>لوا فتأخذوا ليكون فرحكم كاملاً. قلت لكم هذا بأمثال</a:t>
            </a:r>
            <a:r>
              <a:rPr lang="ar-EG" sz="3600" b="1" dirty="0">
                <a:latin typeface="Times New Roman" panose="02020603050405020304" pitchFamily="18" charset="0"/>
              </a:rPr>
              <a:t> ولكن ستأتى ساعة حين لا أكلمكم بأمثال،</a:t>
            </a:r>
            <a:r>
              <a:rPr lang="ar-AE"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1591343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plus en figures, mais je vous entretiendrai du Père en toute clarté. Ce jour-là, vous demanderez en mon nom et je ne vous dis pas que j'interviendrai pour vous auprès du Père, car le Père lui-même vous aime, parce que vous m'aimez et que vous croyez que je suis sorti d'auprès de Dieu. Je suis sorti d'auprès du Père et venu dans le monde. A présent je quitte le monde et je vais vers le Père. Ses disciples lui disent : «Voilà que maintenant tu</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بل أخبركم عن الآب علانية، </a:t>
            </a:r>
            <a:r>
              <a:rPr lang="ar-SA" sz="3600" b="1" dirty="0">
                <a:latin typeface="Times New Roman" panose="02020603050405020304" pitchFamily="18" charset="0"/>
              </a:rPr>
              <a:t>في ذلك اليوم تسألون </a:t>
            </a:r>
            <a:r>
              <a:rPr lang="ar-SA" sz="3600" b="1" dirty="0" err="1">
                <a:latin typeface="Times New Roman" panose="02020603050405020304" pitchFamily="18" charset="0"/>
              </a:rPr>
              <a:t>بإسمى</a:t>
            </a:r>
            <a:r>
              <a:rPr lang="ar-EG" sz="3600" b="1" dirty="0" err="1">
                <a:latin typeface="Times New Roman" panose="02020603050405020304" pitchFamily="18" charset="0"/>
              </a:rPr>
              <a:t>.</a:t>
            </a:r>
            <a:r>
              <a:rPr lang="ar-SA" sz="3600" b="1" dirty="0">
                <a:latin typeface="Times New Roman" panose="02020603050405020304" pitchFamily="18" charset="0"/>
              </a:rPr>
              <a:t> ولا أقول لكم </a:t>
            </a:r>
            <a:r>
              <a:rPr lang="ar-EG" sz="3600" b="1" dirty="0">
                <a:latin typeface="Times New Roman" panose="02020603050405020304" pitchFamily="18" charset="0"/>
              </a:rPr>
              <a:t>إ</a:t>
            </a:r>
            <a:r>
              <a:rPr lang="ar-SA" sz="3600" b="1" dirty="0">
                <a:latin typeface="Times New Roman" panose="02020603050405020304" pitchFamily="18" charset="0"/>
              </a:rPr>
              <a:t>نى أسال الآب من أجلكم</a:t>
            </a:r>
            <a:r>
              <a:rPr lang="ar-EG" sz="3600" b="1" dirty="0" err="1">
                <a:latin typeface="Times New Roman" panose="02020603050405020304" pitchFamily="18" charset="0"/>
              </a:rPr>
              <a:t>،</a:t>
            </a:r>
            <a:r>
              <a:rPr lang="ar-SA" sz="3600" b="1" dirty="0">
                <a:latin typeface="Times New Roman" panose="02020603050405020304" pitchFamily="18" charset="0"/>
              </a:rPr>
              <a:t> فإن الآب هو أيضاً يحبكم</a:t>
            </a:r>
            <a:r>
              <a:rPr lang="ar-EG" sz="3600" b="1" dirty="0" err="1">
                <a:latin typeface="Times New Roman" panose="02020603050405020304" pitchFamily="18" charset="0"/>
              </a:rPr>
              <a:t>،</a:t>
            </a:r>
            <a:r>
              <a:rPr lang="ar-SA" sz="3600" b="1" dirty="0">
                <a:latin typeface="Times New Roman" panose="02020603050405020304" pitchFamily="18" charset="0"/>
              </a:rPr>
              <a:t> لأنكم أحببتموني وآمنتم آنى من الآب خرجت. قد خرجت من الآب وأتيت إلى العالم، وايضاً أترك العالم وأمضى إلى الآب. فقال له تلاميذه: ها إنك الآن</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87555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Sans remède, la peine m'envahit, le cœur me manque. Voici l'appel au secours de la fille de mon peuple, depuis une terre aux vastes étendues. Le Seigneur n'est donc plus en Sion? Son Roi n'y est-il plus? Pourquoi m'ont-ils irrité par leurs idoles, par ces vanités venues de l'étranger? La moisson est passée, l'été est fini, et nous ne sommes pas sauvés! De la blessure de la fille de mon peuple je suis blessé, je reste accablé, l'épouvante me tient.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ولا يكون لكم شفاء وتتحير قلوبكم بالحزن، </a:t>
            </a:r>
            <a:r>
              <a:rPr lang="ar-SA" sz="3600" b="1" dirty="0" err="1">
                <a:latin typeface="Times New Roman" panose="02020603050405020304" pitchFamily="18" charset="0"/>
              </a:rPr>
              <a:t>هوذا</a:t>
            </a:r>
            <a:r>
              <a:rPr lang="ar-SA" sz="3600" b="1" dirty="0">
                <a:latin typeface="Times New Roman" panose="02020603050405020304" pitchFamily="18" charset="0"/>
              </a:rPr>
              <a:t> صوت </a:t>
            </a:r>
            <a:r>
              <a:rPr lang="ar-EG" sz="3600" b="1" dirty="0">
                <a:latin typeface="Times New Roman" panose="02020603050405020304" pitchFamily="18" charset="0"/>
              </a:rPr>
              <a:t>إ</a:t>
            </a:r>
            <a:r>
              <a:rPr lang="ar-SA" sz="3600" b="1" dirty="0" err="1">
                <a:latin typeface="Times New Roman" panose="02020603050405020304" pitchFamily="18" charset="0"/>
              </a:rPr>
              <a:t>ستغاثة</a:t>
            </a:r>
            <a:r>
              <a:rPr lang="ar-SA" sz="3600" b="1" dirty="0">
                <a:latin typeface="Times New Roman" panose="02020603050405020304" pitchFamily="18" charset="0"/>
              </a:rPr>
              <a:t> </a:t>
            </a:r>
            <a:r>
              <a:rPr lang="ar-SA" sz="3600" b="1" dirty="0" err="1">
                <a:latin typeface="Times New Roman" panose="02020603050405020304" pitchFamily="18" charset="0"/>
              </a:rPr>
              <a:t>إبنة</a:t>
            </a:r>
            <a:r>
              <a:rPr lang="ar-SA" sz="3600" b="1" dirty="0">
                <a:latin typeface="Times New Roman" panose="02020603050405020304" pitchFamily="18" charset="0"/>
              </a:rPr>
              <a:t> شعبي من </a:t>
            </a:r>
            <a:r>
              <a:rPr lang="ar-EG" sz="3600" b="1" dirty="0">
                <a:latin typeface="Times New Roman" panose="02020603050405020304" pitchFamily="18" charset="0"/>
              </a:rPr>
              <a:t>أ</a:t>
            </a:r>
            <a:r>
              <a:rPr lang="ar-SA" sz="3600" b="1" dirty="0">
                <a:latin typeface="Times New Roman" panose="02020603050405020304" pitchFamily="18" charset="0"/>
              </a:rPr>
              <a:t>رض بعيدة، أليس الرب في صهيون؟ أو ليس ملك هناك؟ لماذا أسخطوني بمنحوتاتهم وبالأباطيل الغريبة؟ عبر الصيف و</a:t>
            </a:r>
            <a:r>
              <a:rPr lang="ar-EG" sz="3600" b="1" dirty="0">
                <a:latin typeface="Times New Roman" panose="02020603050405020304" pitchFamily="18" charset="0"/>
              </a:rPr>
              <a:t>إ</a:t>
            </a:r>
            <a:r>
              <a:rPr lang="ar-SA" sz="3600" b="1" dirty="0">
                <a:latin typeface="Times New Roman" panose="02020603050405020304" pitchFamily="18" charset="0"/>
              </a:rPr>
              <a:t>نقضى الحصاد</a:t>
            </a:r>
            <a:r>
              <a:rPr lang="ar-EG" sz="3600" b="1" dirty="0" err="1">
                <a:latin typeface="Times New Roman" panose="02020603050405020304" pitchFamily="18" charset="0"/>
              </a:rPr>
              <a:t>،</a:t>
            </a:r>
            <a:r>
              <a:rPr lang="ar-SA" sz="3600" b="1" dirty="0">
                <a:latin typeface="Times New Roman" panose="02020603050405020304" pitchFamily="18" charset="0"/>
              </a:rPr>
              <a:t> ونحن لم نخلص</a:t>
            </a:r>
            <a:r>
              <a:rPr lang="ar-EG" sz="3600" b="1" dirty="0" err="1">
                <a:latin typeface="Times New Roman" panose="02020603050405020304" pitchFamily="18" charset="0"/>
              </a:rPr>
              <a:t>.</a:t>
            </a:r>
            <a:r>
              <a:rPr lang="ar-SA" sz="3600" b="1" dirty="0">
                <a:latin typeface="Times New Roman" panose="02020603050405020304" pitchFamily="18" charset="0"/>
              </a:rPr>
              <a:t> تحيرت على</a:t>
            </a:r>
            <a:r>
              <a:rPr lang="ar-EG" sz="3600" b="1" dirty="0">
                <a:latin typeface="Times New Roman" panose="02020603050405020304" pitchFamily="18" charset="0"/>
              </a:rPr>
              <a:t> </a:t>
            </a:r>
            <a:r>
              <a:rPr lang="ar-SA" sz="3600" b="1" dirty="0" err="1">
                <a:latin typeface="Times New Roman" panose="02020603050405020304" pitchFamily="18" charset="0"/>
              </a:rPr>
              <a:t>إنكسار</a:t>
            </a:r>
            <a:r>
              <a:rPr lang="ar-SA" sz="3600" b="1" dirty="0">
                <a:latin typeface="Times New Roman" panose="02020603050405020304" pitchFamily="18" charset="0"/>
              </a:rPr>
              <a:t> </a:t>
            </a:r>
            <a:r>
              <a:rPr lang="ar-SA" sz="3600" b="1" dirty="0" err="1">
                <a:latin typeface="Times New Roman" panose="02020603050405020304" pitchFamily="18" charset="0"/>
              </a:rPr>
              <a:t>إبنة</a:t>
            </a:r>
            <a:r>
              <a:rPr lang="ar-SA" sz="3600" b="1" dirty="0">
                <a:latin typeface="Times New Roman" panose="02020603050405020304" pitchFamily="18" charset="0"/>
              </a:rPr>
              <a:t> شعبي واخذ</a:t>
            </a:r>
            <a:r>
              <a:rPr lang="ar-EG" sz="3600" b="1" dirty="0">
                <a:latin typeface="Times New Roman" panose="02020603050405020304" pitchFamily="18" charset="0"/>
              </a:rPr>
              <a:t>ن</a:t>
            </a:r>
            <a:r>
              <a:rPr lang="ar-SA" sz="3600" b="1" dirty="0">
                <a:latin typeface="Times New Roman" panose="02020603050405020304" pitchFamily="18" charset="0"/>
              </a:rPr>
              <a:t>ى الطلق مثل التي </a:t>
            </a:r>
            <a:r>
              <a:rPr lang="ar-SA" sz="3600" b="1" dirty="0" err="1">
                <a:latin typeface="Times New Roman" panose="02020603050405020304" pitchFamily="18" charset="0"/>
              </a:rPr>
              <a:t>تلد،</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980306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parles en clair et sans figures! Nous savons maintenant que tu sais tout et n'as pas besoin qu'on te questionne. A cela nous croyons que tu es sorti de Dieu.» Jésus leur répondit: «Vous croyez à présent? Voici venir l'heure - et elle est venue - où vous serez dispersés chacun de votre côté et me laisserez seul. Mais je ne suis pas seul: le Père est avec moi. Je vous ai dit ces choses, pour que vous ayez la paix en moi. Dans le monde vous aurez à souffrir. Mais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تتكلم علانية ولست تقول شيئاً بمثل</a:t>
            </a:r>
            <a:r>
              <a:rPr lang="ar-EG" sz="3600" b="1" dirty="0" err="1">
                <a:latin typeface="Times New Roman" panose="02020603050405020304" pitchFamily="18" charset="0"/>
              </a:rPr>
              <a:t>.</a:t>
            </a:r>
            <a:r>
              <a:rPr lang="ar-SA" sz="3600" b="1" dirty="0">
                <a:latin typeface="Times New Roman" panose="02020603050405020304" pitchFamily="18" charset="0"/>
              </a:rPr>
              <a:t> ال</a:t>
            </a:r>
            <a:r>
              <a:rPr lang="ar-EG" sz="3600" b="1" dirty="0">
                <a:latin typeface="Times New Roman" panose="02020603050405020304" pitchFamily="18" charset="0"/>
              </a:rPr>
              <a:t>آ</a:t>
            </a:r>
            <a:r>
              <a:rPr lang="ar-SA" sz="3600" b="1" dirty="0">
                <a:latin typeface="Times New Roman" panose="02020603050405020304" pitchFamily="18" charset="0"/>
              </a:rPr>
              <a:t>ن نعلم أنك عالم بكل شيء ولست محتاج </a:t>
            </a:r>
            <a:r>
              <a:rPr lang="ar-EG" sz="3600" b="1" dirty="0">
                <a:latin typeface="Times New Roman" panose="02020603050405020304" pitchFamily="18" charset="0"/>
              </a:rPr>
              <a:t>أ</a:t>
            </a:r>
            <a:r>
              <a:rPr lang="ar-SA" sz="3600" b="1" dirty="0">
                <a:latin typeface="Times New Roman" panose="02020603050405020304" pitchFamily="18" charset="0"/>
              </a:rPr>
              <a:t>ن يسألك </a:t>
            </a:r>
            <a:r>
              <a:rPr lang="ar-SA" sz="3600" b="1" dirty="0" err="1">
                <a:latin typeface="Times New Roman" panose="02020603050405020304" pitchFamily="18" charset="0"/>
              </a:rPr>
              <a:t>أحد.</a:t>
            </a:r>
            <a:r>
              <a:rPr lang="ar-SA" sz="3600" b="1" dirty="0">
                <a:latin typeface="Times New Roman" panose="02020603050405020304" pitchFamily="18" charset="0"/>
              </a:rPr>
              <a:t> </a:t>
            </a:r>
            <a:r>
              <a:rPr lang="ar-EG" sz="3600" b="1" dirty="0">
                <a:latin typeface="Times New Roman" panose="02020603050405020304" pitchFamily="18" charset="0"/>
              </a:rPr>
              <a:t>ل</a:t>
            </a:r>
            <a:r>
              <a:rPr lang="ar-SA" sz="3600" b="1" dirty="0">
                <a:latin typeface="Times New Roman" panose="02020603050405020304" pitchFamily="18" charset="0"/>
              </a:rPr>
              <a:t>هذا نؤمن أنك من الله خرجت. أجابهم يسوع</a:t>
            </a:r>
            <a:r>
              <a:rPr lang="ar-EG" sz="3600" b="1" dirty="0" err="1">
                <a:latin typeface="Times New Roman" panose="02020603050405020304" pitchFamily="18" charset="0"/>
              </a:rPr>
              <a:t>:</a:t>
            </a:r>
            <a:r>
              <a:rPr lang="ar-SA" sz="3600" b="1" dirty="0">
                <a:latin typeface="Times New Roman" panose="02020603050405020304" pitchFamily="18" charset="0"/>
              </a:rPr>
              <a:t> أتؤمنون ال</a:t>
            </a:r>
            <a:r>
              <a:rPr lang="ar-EG" sz="3600" b="1" dirty="0">
                <a:latin typeface="Times New Roman" panose="02020603050405020304" pitchFamily="18" charset="0"/>
              </a:rPr>
              <a:t>آ</a:t>
            </a:r>
            <a:r>
              <a:rPr lang="ar-SA" sz="3600" b="1" dirty="0">
                <a:latin typeface="Times New Roman" panose="02020603050405020304" pitchFamily="18" charset="0"/>
              </a:rPr>
              <a:t>ن</a:t>
            </a:r>
            <a:r>
              <a:rPr lang="ar-EG" sz="3600" b="1" dirty="0">
                <a:latin typeface="Times New Roman" panose="02020603050405020304" pitchFamily="18" charset="0"/>
              </a:rPr>
              <a:t>؟</a:t>
            </a:r>
            <a:r>
              <a:rPr lang="ar-SA" sz="3600" b="1" dirty="0">
                <a:latin typeface="Times New Roman" panose="02020603050405020304" pitchFamily="18" charset="0"/>
              </a:rPr>
              <a:t> فإنه تأتى ساعة</a:t>
            </a:r>
            <a:r>
              <a:rPr lang="ar-EG" sz="3600" b="1" dirty="0" err="1">
                <a:latin typeface="Times New Roman" panose="02020603050405020304" pitchFamily="18" charset="0"/>
              </a:rPr>
              <a:t>،</a:t>
            </a:r>
            <a:r>
              <a:rPr lang="ar-SA" sz="3600" b="1" dirty="0">
                <a:latin typeface="Times New Roman" panose="02020603050405020304" pitchFamily="18" charset="0"/>
              </a:rPr>
              <a:t> وقد أتت</a:t>
            </a:r>
            <a:r>
              <a:rPr lang="ar-EG" sz="3600" b="1" dirty="0">
                <a:latin typeface="Times New Roman" panose="02020603050405020304" pitchFamily="18" charset="0"/>
              </a:rPr>
              <a:t> الآن،</a:t>
            </a:r>
            <a:r>
              <a:rPr lang="ar-SA" sz="3600" b="1" dirty="0">
                <a:latin typeface="Times New Roman" panose="02020603050405020304" pitchFamily="18" charset="0"/>
              </a:rPr>
              <a:t> لتتفرقوا كل واحد منكم إلى مكانه وتتركون</a:t>
            </a:r>
            <a:r>
              <a:rPr lang="ar-EG" sz="3600" b="1" dirty="0">
                <a:latin typeface="Times New Roman" panose="02020603050405020304" pitchFamily="18" charset="0"/>
              </a:rPr>
              <a:t>ن</a:t>
            </a:r>
            <a:r>
              <a:rPr lang="ar-SA" sz="3600" b="1" dirty="0">
                <a:latin typeface="Times New Roman" panose="02020603050405020304" pitchFamily="18" charset="0"/>
              </a:rPr>
              <a:t>ي وحدي</a:t>
            </a:r>
            <a:r>
              <a:rPr lang="ar-EG" sz="3600" b="1" dirty="0" err="1">
                <a:latin typeface="Times New Roman" panose="02020603050405020304" pitchFamily="18" charset="0"/>
              </a:rPr>
              <a:t>،</a:t>
            </a:r>
            <a:r>
              <a:rPr lang="ar-SA" sz="3600" b="1" dirty="0">
                <a:latin typeface="Times New Roman" panose="02020603050405020304" pitchFamily="18" charset="0"/>
              </a:rPr>
              <a:t> و</a:t>
            </a:r>
            <a:r>
              <a:rPr lang="ar-EG" sz="3600" b="1" dirty="0">
                <a:latin typeface="Times New Roman" panose="02020603050405020304" pitchFamily="18" charset="0"/>
              </a:rPr>
              <a:t>أنا </a:t>
            </a:r>
            <a:r>
              <a:rPr lang="ar-SA" sz="3600" b="1" dirty="0">
                <a:latin typeface="Times New Roman" panose="02020603050405020304" pitchFamily="18" charset="0"/>
              </a:rPr>
              <a:t>لست وحدى لأن أبي معى، قلت لكم هذا ليكون لكم في</a:t>
            </a:r>
            <a:r>
              <a:rPr lang="ar-EG" sz="3600" b="1" dirty="0">
                <a:latin typeface="Times New Roman" panose="02020603050405020304" pitchFamily="18" charset="0"/>
              </a:rPr>
              <a:t>ّ</a:t>
            </a:r>
            <a:r>
              <a:rPr lang="ar-SA" sz="3600" b="1" dirty="0">
                <a:latin typeface="Times New Roman" panose="02020603050405020304" pitchFamily="18" charset="0"/>
              </a:rPr>
              <a:t> سلام</a:t>
            </a:r>
            <a:r>
              <a:rPr lang="ar-EG" sz="3600" b="1" dirty="0" err="1">
                <a:latin typeface="Times New Roman" panose="02020603050405020304" pitchFamily="18" charset="0"/>
              </a:rPr>
              <a:t>.</a:t>
            </a:r>
            <a:r>
              <a:rPr lang="ar-EG" sz="3600" b="1" dirty="0">
                <a:latin typeface="Times New Roman" panose="02020603050405020304" pitchFamily="18" charset="0"/>
              </a:rPr>
              <a:t> سيكون </a:t>
            </a:r>
            <a:r>
              <a:rPr lang="ar-SA" sz="3600" b="1" dirty="0">
                <a:latin typeface="Times New Roman" panose="02020603050405020304" pitchFamily="18" charset="0"/>
              </a:rPr>
              <a:t> لكم ضيق في العالم ولكن</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6008288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gardez courage! J'ai vaincu le monde.»</a:t>
            </a:r>
            <a:endParaRPr lang="ar-EG" sz="2800" b="1" dirty="0"/>
          </a:p>
          <a:p>
            <a:pPr marL="0" indent="0" algn="just">
              <a:buNone/>
            </a:pPr>
            <a:endParaRPr lang="fr-FR" sz="2800" b="1" dirty="0"/>
          </a:p>
          <a:p>
            <a:pPr marL="0" indent="0" algn="just">
              <a:buNone/>
            </a:pPr>
            <a:r>
              <a:rPr lang="fr-FR" sz="2800" b="1" i="1" dirty="0">
                <a:solidFill>
                  <a:srgbClr val="C00000"/>
                </a:solidFill>
              </a:rPr>
              <a:t>Gloire à Dieu éternellement.</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ثقوا فإنى قد غلبت العالم.</a:t>
            </a:r>
            <a:endParaRPr lang="ar-EG"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rPr>
              <a:t>والمجد لله دائماً.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8809086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Jean 17 : 1-26</a:t>
            </a:r>
          </a:p>
          <a:p>
            <a:pPr marL="0" indent="0" algn="just">
              <a:buNone/>
            </a:pPr>
            <a:r>
              <a:rPr lang="fr-FR" sz="2800" b="1" dirty="0"/>
              <a:t>Ainsi parla Jésus, et levant les yeux au ciel, il dit: «Père, l'heure est venue: glorifie ton Fils, afin que ton Fils te glorifie et que, selon le pouvoir que tu lui as donné sur toute chair, il donne la vie éternelle à tous ceux que tu lui as donnés! Or, la vie éternelle, c'est qu'ils te connaissent, toi, le seul véritable Dieu, et celui que tu as envoyé, Jésus-Christ. Je t'ai glorifié sur la terre, en menant à bonne fin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lnSpcReduction="10000"/>
          </a:bodyPr>
          <a:lstStyle/>
          <a:p>
            <a:pPr algn="ctr" rtl="1"/>
            <a:r>
              <a:rPr lang="ar-SA" sz="3600" b="1" i="1" dirty="0">
                <a:solidFill>
                  <a:srgbClr val="C00000"/>
                </a:solidFill>
                <a:latin typeface="Times New Roman" panose="02020603050405020304" pitchFamily="18" charset="0"/>
              </a:rPr>
              <a:t>يوحنا ١٧: ١ -٢٦ </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تكلم يسوع بهذا ورفع عينيه نحو السماء </a:t>
            </a:r>
            <a:r>
              <a:rPr lang="ar-SA" sz="3600" b="1" dirty="0" err="1">
                <a:latin typeface="Times New Roman" panose="02020603050405020304" pitchFamily="18" charset="0"/>
              </a:rPr>
              <a:t>وقال:</a:t>
            </a:r>
            <a:r>
              <a:rPr lang="ar-SA" sz="3600" b="1" dirty="0">
                <a:latin typeface="Times New Roman" panose="02020603050405020304" pitchFamily="18" charset="0"/>
              </a:rPr>
              <a:t> </a:t>
            </a:r>
            <a:r>
              <a:rPr lang="ar-EG" sz="3600" b="1" dirty="0">
                <a:latin typeface="Times New Roman" panose="02020603050405020304" pitchFamily="18" charset="0"/>
              </a:rPr>
              <a:t>أيها الآب،</a:t>
            </a:r>
            <a:r>
              <a:rPr lang="ar-SA" sz="3600" b="1" dirty="0">
                <a:latin typeface="Times New Roman" panose="02020603050405020304" pitchFamily="18" charset="0"/>
              </a:rPr>
              <a:t> قد أتت الساعة، فمجد </a:t>
            </a:r>
            <a:r>
              <a:rPr lang="ar-EG" sz="3600" b="1" dirty="0">
                <a:latin typeface="Times New Roman" panose="02020603050405020304" pitchFamily="18" charset="0"/>
              </a:rPr>
              <a:t>إ</a:t>
            </a:r>
            <a:r>
              <a:rPr lang="ar-SA" sz="3600" b="1" dirty="0">
                <a:latin typeface="Times New Roman" panose="02020603050405020304" pitchFamily="18" charset="0"/>
              </a:rPr>
              <a:t>بنك لكي يمجدك </a:t>
            </a:r>
            <a:r>
              <a:rPr lang="ar-EG" sz="3600" b="1" dirty="0">
                <a:latin typeface="Times New Roman" panose="02020603050405020304" pitchFamily="18" charset="0"/>
              </a:rPr>
              <a:t>إ</a:t>
            </a:r>
            <a:r>
              <a:rPr lang="ar-SA" sz="3600" b="1" dirty="0">
                <a:latin typeface="Times New Roman" panose="02020603050405020304" pitchFamily="18" charset="0"/>
              </a:rPr>
              <a:t>بنك</a:t>
            </a:r>
            <a:r>
              <a:rPr lang="ar-EG" sz="3600" b="1" dirty="0">
                <a:latin typeface="Times New Roman" panose="02020603050405020304" pitchFamily="18" charset="0"/>
              </a:rPr>
              <a:t> أيضاً</a:t>
            </a:r>
            <a:r>
              <a:rPr lang="ar-SA" sz="3600" b="1" dirty="0">
                <a:latin typeface="Times New Roman" panose="02020603050405020304" pitchFamily="18" charset="0"/>
              </a:rPr>
              <a:t>، كما يعطيه السلطان على كل جسد ليعطى حياة أبدية </a:t>
            </a:r>
            <a:r>
              <a:rPr lang="ar-EG" sz="3600" b="1" dirty="0">
                <a:latin typeface="Times New Roman" panose="02020603050405020304" pitchFamily="18" charset="0"/>
              </a:rPr>
              <a:t>ل</a:t>
            </a:r>
            <a:r>
              <a:rPr lang="ar-SA" sz="3600" b="1" dirty="0">
                <a:latin typeface="Times New Roman" panose="02020603050405020304" pitchFamily="18" charset="0"/>
              </a:rPr>
              <a:t>كل من أعطيته إياه</a:t>
            </a:r>
            <a:r>
              <a:rPr lang="ar-EG" sz="3600" b="1" dirty="0" err="1">
                <a:latin typeface="Times New Roman" panose="02020603050405020304" pitchFamily="18" charset="0"/>
              </a:rPr>
              <a:t>.</a:t>
            </a:r>
            <a:r>
              <a:rPr lang="ar-SA" sz="3600" b="1" dirty="0">
                <a:latin typeface="Times New Roman" panose="02020603050405020304" pitchFamily="18" charset="0"/>
              </a:rPr>
              <a:t> وهذه هي الحياة الأبدية أن يعرفوك أنت الواحد وحده الإله الحق ويسوع المسيح الذي أرسلته. أنا قد مجدتك على الأرض وقد أكملت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7397814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l'œuvre que tu m'as donné de faire. Et maintenant, Père, glorifie-moi auprès de toi de la gloire que j'avais auprès de toi, avant que fût le monde. J'ai manifesté ton nom aux hommes, que tu as tirés du monde pour me les donner. Ils étaient à toi et tu me les as donnés et ils ont gardé ta parole. Maintenant ils ont reconnu que tout ce que tu m'as donné vient de toi; car les paroles que tu m'as données, je les leur ai données, et ils les ont accueillies et</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العمل الذي اعطيتني لأعمله، والآن مجدني أنت يا أبت عندك بالمجد الذي كان لي عندك قبل أن يكون العالم. قد أظهرت </a:t>
            </a:r>
            <a:r>
              <a:rPr lang="ar-SA" sz="3600" b="1" dirty="0" err="1">
                <a:latin typeface="Times New Roman" panose="02020603050405020304" pitchFamily="18" charset="0"/>
              </a:rPr>
              <a:t>إسمك</a:t>
            </a:r>
            <a:r>
              <a:rPr lang="ar-SA" sz="3600" b="1" dirty="0">
                <a:latin typeface="Times New Roman" panose="02020603050405020304" pitchFamily="18" charset="0"/>
              </a:rPr>
              <a:t> للناس الذين اعطيتهم لى من </a:t>
            </a:r>
            <a:r>
              <a:rPr lang="ar-SA" sz="3600" b="1" dirty="0" err="1">
                <a:latin typeface="Times New Roman" panose="02020603050405020304" pitchFamily="18" charset="0"/>
              </a:rPr>
              <a:t>العالم.</a:t>
            </a:r>
            <a:r>
              <a:rPr lang="ar-SA" sz="3600" b="1" dirty="0">
                <a:latin typeface="Times New Roman" panose="02020603050405020304" pitchFamily="18" charset="0"/>
              </a:rPr>
              <a:t> هم</a:t>
            </a:r>
            <a:r>
              <a:rPr lang="ar-EG" sz="3600" b="1" dirty="0">
                <a:latin typeface="Times New Roman" panose="02020603050405020304" pitchFamily="18" charset="0"/>
              </a:rPr>
              <a:t> </a:t>
            </a:r>
            <a:r>
              <a:rPr lang="ar-SA" sz="3600" b="1" dirty="0">
                <a:latin typeface="Times New Roman" panose="02020603050405020304" pitchFamily="18" charset="0"/>
              </a:rPr>
              <a:t>لك وقد أعطيتهم لي وكلامك حفظوه، وال</a:t>
            </a:r>
            <a:r>
              <a:rPr lang="ar-EG" sz="3600" b="1" dirty="0">
                <a:latin typeface="Times New Roman" panose="02020603050405020304" pitchFamily="18" charset="0"/>
              </a:rPr>
              <a:t>آ</a:t>
            </a:r>
            <a:r>
              <a:rPr lang="ar-SA" sz="3600" b="1" dirty="0">
                <a:latin typeface="Times New Roman" panose="02020603050405020304" pitchFamily="18" charset="0"/>
              </a:rPr>
              <a:t>ن قد علموا </a:t>
            </a:r>
            <a:r>
              <a:rPr lang="ar-EG" sz="3600" b="1" dirty="0">
                <a:latin typeface="Times New Roman" panose="02020603050405020304" pitchFamily="18" charset="0"/>
              </a:rPr>
              <a:t>أ</a:t>
            </a:r>
            <a:r>
              <a:rPr lang="ar-SA" sz="3600" b="1" dirty="0">
                <a:latin typeface="Times New Roman" panose="02020603050405020304" pitchFamily="18" charset="0"/>
              </a:rPr>
              <a:t>ن كل ما اعطيته لى هو منك، لأن الكلام الذي أعطيته لي قد اعطيته لهم، وهم أيضا قبلوه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65096395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ils ont vraiment reconnu que je suis sorti d'auprès de toi, et ils ont cru que tu m'as envoyé. C'est pour eux que je prie; je ne prie pas pour le monde, mais pour ceux que tu m'as donnés, car ils sont à toi, et tout ce qui est à moi est à toi, et tout ce qui est à toi est à moi, et je suis glorifié en eux. Je ne suis plus dans le monde; eux sont dans le monde, et moi, je viens vers toi. Père saint, garde-les dans ton nom que tu m'as donné, pour qu'ils soient un</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EG" sz="3600" b="1" dirty="0">
                <a:latin typeface="Times New Roman" panose="02020603050405020304" pitchFamily="18" charset="0"/>
              </a:rPr>
              <a:t>و</a:t>
            </a:r>
            <a:r>
              <a:rPr lang="ar-SA" sz="3600" b="1" dirty="0">
                <a:latin typeface="Times New Roman" panose="02020603050405020304" pitchFamily="18" charset="0"/>
              </a:rPr>
              <a:t>علموا حقا </a:t>
            </a:r>
            <a:r>
              <a:rPr lang="ar-EG" sz="3600" b="1" dirty="0">
                <a:latin typeface="Times New Roman" panose="02020603050405020304" pitchFamily="18" charset="0"/>
              </a:rPr>
              <a:t>إ</a:t>
            </a:r>
            <a:r>
              <a:rPr lang="ar-SA" sz="3600" b="1" dirty="0">
                <a:latin typeface="Times New Roman" panose="02020603050405020304" pitchFamily="18" charset="0"/>
              </a:rPr>
              <a:t>نى منك خرجت وآمنوا </a:t>
            </a:r>
            <a:r>
              <a:rPr lang="ar-EG" sz="3600" b="1" dirty="0">
                <a:latin typeface="Times New Roman" panose="02020603050405020304" pitchFamily="18" charset="0"/>
              </a:rPr>
              <a:t>إ</a:t>
            </a:r>
            <a:r>
              <a:rPr lang="ar-SA" sz="3600" b="1" dirty="0" err="1">
                <a:latin typeface="Times New Roman" panose="02020603050405020304" pitchFamily="18" charset="0"/>
              </a:rPr>
              <a:t>نك</a:t>
            </a:r>
            <a:r>
              <a:rPr lang="ar-SA" sz="3600" b="1" dirty="0">
                <a:latin typeface="Times New Roman" panose="02020603050405020304" pitchFamily="18" charset="0"/>
              </a:rPr>
              <a:t> أنت الذي </a:t>
            </a:r>
            <a:r>
              <a:rPr lang="ar-EG" sz="3600" b="1" dirty="0">
                <a:latin typeface="Times New Roman" panose="02020603050405020304" pitchFamily="18" charset="0"/>
              </a:rPr>
              <a:t>أ</a:t>
            </a:r>
            <a:r>
              <a:rPr lang="ar-SA" sz="3600" b="1" dirty="0" err="1">
                <a:latin typeface="Times New Roman" panose="02020603050405020304" pitchFamily="18" charset="0"/>
              </a:rPr>
              <a:t>رسلتني</a:t>
            </a:r>
            <a:r>
              <a:rPr lang="ar-SA" sz="3600" b="1" dirty="0">
                <a:latin typeface="Times New Roman" panose="02020603050405020304" pitchFamily="18" charset="0"/>
              </a:rPr>
              <a:t>. أنا أطلب عنهم ولست أطلب من أجل العالم بل من أجل الذين </a:t>
            </a:r>
            <a:r>
              <a:rPr lang="ar-EG" sz="3600" b="1" dirty="0">
                <a:latin typeface="Times New Roman" panose="02020603050405020304" pitchFamily="18" charset="0"/>
              </a:rPr>
              <a:t>أ</a:t>
            </a:r>
            <a:r>
              <a:rPr lang="ar-SA" sz="3600" b="1" dirty="0">
                <a:latin typeface="Times New Roman" panose="02020603050405020304" pitchFamily="18" charset="0"/>
              </a:rPr>
              <a:t>عطيتهم لي لأنهم لك وما هو لي فهو لك وما هو لك فهو لي، وأنا قد تمجدت فيهم ولست أنا بعد في العالم، وهؤلاء هم في العالم وأنا آتى إليك. أيها ال</a:t>
            </a:r>
            <a:r>
              <a:rPr lang="ar-EG" sz="3600" b="1" dirty="0">
                <a:latin typeface="Times New Roman" panose="02020603050405020304" pitchFamily="18" charset="0"/>
              </a:rPr>
              <a:t>آ</a:t>
            </a:r>
            <a:r>
              <a:rPr lang="ar-SA" sz="3600" b="1" dirty="0">
                <a:latin typeface="Times New Roman" panose="02020603050405020304" pitchFamily="18" charset="0"/>
              </a:rPr>
              <a:t>ب القدوس </a:t>
            </a:r>
            <a:r>
              <a:rPr lang="ar-SA" sz="3600" b="1" dirty="0" err="1">
                <a:latin typeface="Times New Roman" panose="02020603050405020304" pitchFamily="18" charset="0"/>
              </a:rPr>
              <a:t>إحفظهم</a:t>
            </a:r>
            <a:r>
              <a:rPr lang="ar-SA" sz="3600" b="1" dirty="0">
                <a:latin typeface="Times New Roman" panose="02020603050405020304" pitchFamily="18" charset="0"/>
              </a:rPr>
              <a:t> في </a:t>
            </a:r>
            <a:r>
              <a:rPr lang="ar-SA" sz="3600" b="1" dirty="0" err="1">
                <a:latin typeface="Times New Roman" panose="02020603050405020304" pitchFamily="18" charset="0"/>
              </a:rPr>
              <a:t>إسمك</a:t>
            </a:r>
            <a:r>
              <a:rPr lang="ar-SA" sz="3600" b="1" dirty="0">
                <a:latin typeface="Times New Roman" panose="02020603050405020304" pitchFamily="18" charset="0"/>
              </a:rPr>
              <a:t> الذين أعطيتهم لي ليكونوا واحدا</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256240" y="53414"/>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80509380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comme nous. Quand j'étais avec eux, je les gardais dans ton nom que tu m'as donné. J'ai veillé et aucun d'eux ne s'est perdu, sauf le fils de perdition, afin que l'Écriture fût accomplie.</a:t>
            </a:r>
          </a:p>
          <a:p>
            <a:pPr marL="0" indent="0" algn="just">
              <a:buNone/>
            </a:pPr>
            <a:r>
              <a:rPr lang="fr-FR" sz="2800" b="1" dirty="0"/>
              <a:t>Mais maintenant je viens vers toi et je parle ainsi dans le monde, afin qu'ils aient en eux-mêmes ma joie complète. Je leur ai donné ta parole et le monde les a haïs, parce qu'ils ne sont pas du monde, comme moi je ne suis pas du monde.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كما </a:t>
            </a:r>
            <a:r>
              <a:rPr lang="ar-SA" sz="3600" b="1" dirty="0" err="1">
                <a:latin typeface="Times New Roman" panose="02020603050405020304" pitchFamily="18" charset="0"/>
              </a:rPr>
              <a:t>نحن.</a:t>
            </a:r>
            <a:r>
              <a:rPr lang="ar-SA" sz="3600" b="1" dirty="0">
                <a:latin typeface="Times New Roman" panose="02020603050405020304" pitchFamily="18" charset="0"/>
              </a:rPr>
              <a:t> حين كنت معهم كنت </a:t>
            </a:r>
            <a:r>
              <a:rPr lang="ar-EG" sz="3600" b="1" dirty="0">
                <a:latin typeface="Times New Roman" panose="02020603050405020304" pitchFamily="18" charset="0"/>
              </a:rPr>
              <a:t>أ</a:t>
            </a:r>
            <a:r>
              <a:rPr lang="ar-SA" sz="3600" b="1" dirty="0">
                <a:latin typeface="Times New Roman" panose="02020603050405020304" pitchFamily="18" charset="0"/>
              </a:rPr>
              <a:t>حفظهم في </a:t>
            </a:r>
            <a:r>
              <a:rPr lang="ar-EG" sz="3600" b="1" dirty="0">
                <a:latin typeface="Times New Roman" panose="02020603050405020304" pitchFamily="18" charset="0"/>
              </a:rPr>
              <a:t>إ</a:t>
            </a:r>
            <a:r>
              <a:rPr lang="ar-SA" sz="3600" b="1" dirty="0">
                <a:latin typeface="Times New Roman" panose="02020603050405020304" pitchFamily="18" charset="0"/>
              </a:rPr>
              <a:t>سمك، الذين أعطيتهم لي حفظتهم ولم يهلك منهم أحد إلا </a:t>
            </a:r>
            <a:r>
              <a:rPr lang="ar-SA" sz="3600" b="1" dirty="0" err="1">
                <a:latin typeface="Times New Roman" panose="02020603050405020304" pitchFamily="18" charset="0"/>
              </a:rPr>
              <a:t>إبن</a:t>
            </a:r>
            <a:r>
              <a:rPr lang="ar-SA" sz="3600" b="1" dirty="0">
                <a:latin typeface="Times New Roman" panose="02020603050405020304" pitchFamily="18" charset="0"/>
              </a:rPr>
              <a:t> الهلاك ليتم الكتاب، </a:t>
            </a:r>
            <a:endParaRPr lang="fr-FR" sz="3600" b="1" dirty="0">
              <a:latin typeface="Times New Roman" panose="02020603050405020304" pitchFamily="18" charset="0"/>
            </a:endParaRPr>
          </a:p>
          <a:p>
            <a:pPr algn="just" rtl="1"/>
            <a:r>
              <a:rPr lang="ar-AE" sz="3600" b="1" dirty="0">
                <a:latin typeface="Times New Roman" panose="02020603050405020304" pitchFamily="18" charset="0"/>
              </a:rPr>
              <a:t>أما ال</a:t>
            </a:r>
            <a:r>
              <a:rPr lang="ar-EG" sz="3600" b="1" dirty="0">
                <a:latin typeface="Times New Roman" panose="02020603050405020304" pitchFamily="18" charset="0"/>
              </a:rPr>
              <a:t>آ</a:t>
            </a:r>
            <a:r>
              <a:rPr lang="ar-AE" sz="3600" b="1" dirty="0">
                <a:latin typeface="Times New Roman" panose="02020603050405020304" pitchFamily="18" charset="0"/>
              </a:rPr>
              <a:t>ن فإنى آتى إليك و</a:t>
            </a:r>
            <a:r>
              <a:rPr lang="ar-EG" sz="3600" b="1" dirty="0">
                <a:latin typeface="Times New Roman" panose="02020603050405020304" pitchFamily="18" charset="0"/>
              </a:rPr>
              <a:t>أ</a:t>
            </a:r>
            <a:r>
              <a:rPr lang="ar-AE" sz="3600" b="1" dirty="0">
                <a:latin typeface="Times New Roman" panose="02020603050405020304" pitchFamily="18" charset="0"/>
              </a:rPr>
              <a:t>تكلم بهذا في العالم ليكون فرحي كاملاً بهم. أنا قد سلمتهم كلامك فأبغضهم العالم، لأنهم ليسوا من العالم كما أنى أنا أيضاً لست من </a:t>
            </a:r>
            <a:r>
              <a:rPr lang="ar-AE" sz="3600" b="1" dirty="0" err="1">
                <a:latin typeface="Times New Roman" panose="02020603050405020304" pitchFamily="18" charset="0"/>
              </a:rPr>
              <a:t>العالم،</a:t>
            </a:r>
            <a:r>
              <a:rPr lang="ar-AE"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20586029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ne te prie pas de les enlever du monde, mais de les garder du Mauvais. Ils ne sont pas du monde, comme moi je ne suis pas du monde. Sanctifie-les dans la vérité: ta parole est vérité. Comme tu m'as envoyé dans le monde, moi aussi, je les ai envoyés dans le monde. Pour eux je me sanctifie moi-même, afin qu'ils soient, eux aussi, sanctifiés dans la vérité. Je ne prie pas pour eux seulement, mais aussi pour ceux qui, grâce à leur parole,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AE" sz="3600" b="1" dirty="0">
                <a:latin typeface="Times New Roman" panose="02020603050405020304" pitchFamily="18" charset="0"/>
              </a:rPr>
              <a:t>ولست أسأل أن تأخذهم من </a:t>
            </a:r>
            <a:r>
              <a:rPr lang="ar-SA" sz="3600" b="1" dirty="0">
                <a:latin typeface="Times New Roman" panose="02020603050405020304" pitchFamily="18" charset="0"/>
              </a:rPr>
              <a:t>العالم بل أن تحفظهم من الشرير، فإنهم ليسوا من العالم كما أنى أنا لست من العالم. قدسهم في حقك وكلامك هو الحق، وكما أرسلتنى إلى العالم أرسلتهم أنا أيضا إلى العالم، ولأجلهم أقدس أنا ذاتي ليكونوا هم ايضاً مقدسين في الحق</a:t>
            </a:r>
            <a:r>
              <a:rPr lang="ar-EG" sz="3600" b="1" dirty="0" err="1">
                <a:latin typeface="Times New Roman" panose="02020603050405020304" pitchFamily="18" charset="0"/>
              </a:rPr>
              <a:t>.</a:t>
            </a:r>
            <a:r>
              <a:rPr lang="ar-SA" sz="3600" b="1" dirty="0">
                <a:latin typeface="Times New Roman" panose="02020603050405020304" pitchFamily="18" charset="0"/>
              </a:rPr>
              <a:t> ولست أسأل من أجل هؤلاء فقط بل أيضاً من اجل الذين يؤمنون بي </a:t>
            </a:r>
            <a:r>
              <a:rPr lang="ar-SA" sz="3600" b="1" dirty="0" err="1">
                <a:latin typeface="Times New Roman" panose="02020603050405020304" pitchFamily="18" charset="0"/>
              </a:rPr>
              <a:t>بكلامهم،</a:t>
            </a:r>
            <a:r>
              <a:rPr lang="ar-SA"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105216876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croiront en moi, afin que tous soient un. Comme toi, Père, tu es en moi et moi en toi, qu'eux aussi soient en nous, afin que le monde croie que tu m'as envoyé. Je leur ai donné la gloire que tu m'as donnée, pour qu'ils soient un comme nous sommes un: moi en eux et toi en moi, afin qu'ils soient parfaits dans l'unité, et que le monde reconnaisse que tu m'as envoyé et que tu les as aimés comme tu m'as aimé. Père, ceux que tu m'as donnés,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ليكونوا جميعهم واحدا</a:t>
            </a:r>
            <a:r>
              <a:rPr lang="ar-EG" sz="3600" b="1" dirty="0" err="1">
                <a:latin typeface="Times New Roman" panose="02020603050405020304" pitchFamily="18" charset="0"/>
              </a:rPr>
              <a:t>،</a:t>
            </a:r>
            <a:r>
              <a:rPr lang="ar-SA" sz="3600" b="1" dirty="0">
                <a:latin typeface="Times New Roman" panose="02020603050405020304" pitchFamily="18" charset="0"/>
              </a:rPr>
              <a:t> كما انك أنت أيها الآب في</a:t>
            </a:r>
            <a:r>
              <a:rPr lang="ar-EG" sz="3600" b="1" dirty="0">
                <a:latin typeface="Times New Roman" panose="02020603050405020304" pitchFamily="18" charset="0"/>
              </a:rPr>
              <a:t>ّ</a:t>
            </a:r>
            <a:r>
              <a:rPr lang="ar-SA" sz="3600" b="1" dirty="0">
                <a:latin typeface="Times New Roman" panose="02020603050405020304" pitchFamily="18" charset="0"/>
              </a:rPr>
              <a:t> وأنا أيضا</a:t>
            </a:r>
            <a:r>
              <a:rPr lang="ar-EG" sz="3600" b="1" dirty="0">
                <a:latin typeface="Times New Roman" panose="02020603050405020304" pitchFamily="18" charset="0"/>
              </a:rPr>
              <a:t>ً </a:t>
            </a:r>
            <a:r>
              <a:rPr lang="ar-SA" sz="3600" b="1" dirty="0">
                <a:latin typeface="Times New Roman" panose="02020603050405020304" pitchFamily="18" charset="0"/>
              </a:rPr>
              <a:t>فيك</a:t>
            </a:r>
            <a:r>
              <a:rPr lang="ar-EG" sz="3600" b="1" dirty="0" err="1">
                <a:latin typeface="Times New Roman" panose="02020603050405020304" pitchFamily="18" charset="0"/>
              </a:rPr>
              <a:t>،</a:t>
            </a:r>
            <a:r>
              <a:rPr lang="ar-SA" sz="3600" b="1" dirty="0">
                <a:latin typeface="Times New Roman" panose="02020603050405020304" pitchFamily="18" charset="0"/>
              </a:rPr>
              <a:t> ليكونوا هم واحدا فينا</a:t>
            </a:r>
            <a:r>
              <a:rPr lang="ar-EG" sz="3600" b="1" dirty="0" err="1">
                <a:latin typeface="Times New Roman" panose="02020603050405020304" pitchFamily="18" charset="0"/>
              </a:rPr>
              <a:t>،</a:t>
            </a:r>
            <a:r>
              <a:rPr lang="ar-SA" sz="3600" b="1" dirty="0">
                <a:latin typeface="Times New Roman" panose="02020603050405020304" pitchFamily="18" charset="0"/>
              </a:rPr>
              <a:t> ليؤمن العالم أنك</a:t>
            </a:r>
            <a:r>
              <a:rPr lang="ar-EG" sz="3600" b="1" dirty="0">
                <a:latin typeface="Times New Roman" panose="02020603050405020304" pitchFamily="18" charset="0"/>
              </a:rPr>
              <a:t> </a:t>
            </a:r>
            <a:r>
              <a:rPr lang="ar-SA" sz="3600" b="1" dirty="0">
                <a:latin typeface="Times New Roman" panose="02020603050405020304" pitchFamily="18" charset="0"/>
              </a:rPr>
              <a:t>أنت الذي أرسلتني</a:t>
            </a:r>
            <a:r>
              <a:rPr lang="ar-EG" sz="3600" b="1" dirty="0" err="1">
                <a:latin typeface="Times New Roman" panose="02020603050405020304" pitchFamily="18" charset="0"/>
              </a:rPr>
              <a:t>.</a:t>
            </a:r>
            <a:r>
              <a:rPr lang="ar-SA" sz="3600" b="1" dirty="0">
                <a:latin typeface="Times New Roman" panose="02020603050405020304" pitchFamily="18" charset="0"/>
              </a:rPr>
              <a:t> وأنا قد أعطيتهم المجد الذي أعطيتنى ليكونوا هم أيضاً في الوحدة ليعلم العالم أنك أنت الذي أرسلتني وأني أحببتهم كما </a:t>
            </a:r>
            <a:r>
              <a:rPr lang="ar-SA" sz="3600" b="1" dirty="0" err="1">
                <a:latin typeface="Times New Roman" panose="02020603050405020304" pitchFamily="18" charset="0"/>
              </a:rPr>
              <a:t>أحببتنى.</a:t>
            </a:r>
            <a:r>
              <a:rPr lang="ar-SA" sz="3600" b="1" dirty="0">
                <a:latin typeface="Times New Roman" panose="02020603050405020304" pitchFamily="18" charset="0"/>
              </a:rPr>
              <a:t> يا أبت إن الذين أعطيتني</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616280" y="53414"/>
            <a:ext cx="338437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27721732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veux que là où je suis, eux aussi soient avec moi, afin qu'ils contemplent ma gloire, que tu m'as donnée parce que tu m'as aimé avant la fondation du monde. Père juste, le monde ne t'a pas connu, mais moi je t'ai connu et ceux-ci ont reconnu que tu m'as envoyé. Je leur ai fait connaître ton nom et je le leur ferai connaître, pour que l'amour dont tu m'as aimé soit en eux et moi en eux. </a:t>
            </a:r>
          </a:p>
          <a:p>
            <a:pPr marL="0" indent="0" algn="just">
              <a:buNone/>
            </a:pPr>
            <a:r>
              <a:rPr lang="fr-FR" sz="2800" b="1" i="1" dirty="0">
                <a:solidFill>
                  <a:srgbClr val="C00000"/>
                </a:solidFill>
              </a:rPr>
              <a:t>Gloire à Dieu éternellement.</a:t>
            </a: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أريد أن يكونوا معي هناك حيث أكون أنا</a:t>
            </a:r>
            <a:r>
              <a:rPr lang="ar-EG" sz="3600" b="1" dirty="0" err="1">
                <a:latin typeface="Times New Roman" panose="02020603050405020304" pitchFamily="18" charset="0"/>
              </a:rPr>
              <a:t>،</a:t>
            </a:r>
            <a:r>
              <a:rPr lang="ar-SA" sz="3600" b="1" dirty="0">
                <a:latin typeface="Times New Roman" panose="02020603050405020304" pitchFamily="18" charset="0"/>
              </a:rPr>
              <a:t> ليروا مجدي الذي أعطيته لي</a:t>
            </a:r>
            <a:r>
              <a:rPr lang="ar-EG" sz="3600" b="1" dirty="0" err="1">
                <a:latin typeface="Times New Roman" panose="02020603050405020304" pitchFamily="18" charset="0"/>
              </a:rPr>
              <a:t>،</a:t>
            </a:r>
            <a:r>
              <a:rPr lang="ar-SA" sz="3600" b="1" dirty="0">
                <a:latin typeface="Times New Roman" panose="02020603050405020304" pitchFamily="18" charset="0"/>
              </a:rPr>
              <a:t> لأنك أحببتني قبل إنشاء </a:t>
            </a:r>
            <a:r>
              <a:rPr lang="ar-SA" sz="3600" b="1" dirty="0" err="1">
                <a:latin typeface="Times New Roman" panose="02020603050405020304" pitchFamily="18" charset="0"/>
              </a:rPr>
              <a:t>العالم.</a:t>
            </a:r>
            <a:r>
              <a:rPr lang="ar-SA" sz="3600" b="1" dirty="0">
                <a:latin typeface="Times New Roman" panose="02020603050405020304" pitchFamily="18" charset="0"/>
              </a:rPr>
              <a:t> </a:t>
            </a:r>
            <a:r>
              <a:rPr lang="ar-EG" sz="3600" b="1" dirty="0">
                <a:latin typeface="Times New Roman" panose="02020603050405020304" pitchFamily="18" charset="0"/>
              </a:rPr>
              <a:t>ايها الآب</a:t>
            </a:r>
            <a:r>
              <a:rPr lang="ar-SA" sz="3600" b="1" dirty="0">
                <a:latin typeface="Times New Roman" panose="02020603050405020304" pitchFamily="18" charset="0"/>
              </a:rPr>
              <a:t> البار</a:t>
            </a:r>
            <a:r>
              <a:rPr lang="ar-EG" sz="3600" b="1" dirty="0" err="1">
                <a:latin typeface="Times New Roman" panose="02020603050405020304" pitchFamily="18" charset="0"/>
              </a:rPr>
              <a:t>،</a:t>
            </a:r>
            <a:r>
              <a:rPr lang="ar-SA" sz="3600" b="1" dirty="0">
                <a:latin typeface="Times New Roman" panose="02020603050405020304" pitchFamily="18" charset="0"/>
              </a:rPr>
              <a:t> العالم لم يعرفك أما أنا فقد عرفتك، وهؤلاء عرفوا انك أنت الذي أرسلتنى وقد عرفتهم </a:t>
            </a:r>
            <a:r>
              <a:rPr lang="ar-EG" sz="3600" b="1" dirty="0">
                <a:latin typeface="Times New Roman" panose="02020603050405020304" pitchFamily="18" charset="0"/>
              </a:rPr>
              <a:t>إ</a:t>
            </a:r>
            <a:r>
              <a:rPr lang="ar-SA" sz="3600" b="1" dirty="0">
                <a:latin typeface="Times New Roman" panose="02020603050405020304" pitchFamily="18" charset="0"/>
              </a:rPr>
              <a:t>سمك </a:t>
            </a:r>
            <a:r>
              <a:rPr lang="ar-SA" sz="3600" b="1" dirty="0" err="1">
                <a:latin typeface="Times New Roman" panose="02020603050405020304" pitchFamily="18" charset="0"/>
              </a:rPr>
              <a:t>وس</a:t>
            </a:r>
            <a:r>
              <a:rPr lang="ar-EG" sz="3600" b="1" dirty="0">
                <a:latin typeface="Times New Roman" panose="02020603050405020304" pitchFamily="18" charset="0"/>
              </a:rPr>
              <a:t>أ</a:t>
            </a:r>
            <a:r>
              <a:rPr lang="ar-SA" sz="3600" b="1" dirty="0">
                <a:latin typeface="Times New Roman" panose="02020603050405020304" pitchFamily="18" charset="0"/>
              </a:rPr>
              <a:t>عرفهم أيضاً </a:t>
            </a:r>
            <a:r>
              <a:rPr lang="ar-EG" sz="3600" b="1" dirty="0" err="1">
                <a:latin typeface="Times New Roman" panose="02020603050405020304" pitchFamily="18" charset="0"/>
              </a:rPr>
              <a:t>،</a:t>
            </a:r>
            <a:r>
              <a:rPr lang="ar-SA" sz="3600" b="1" dirty="0">
                <a:latin typeface="Times New Roman" panose="02020603050405020304" pitchFamily="18" charset="0"/>
              </a:rPr>
              <a:t>لتكون فيهم المحبة التي أحببتنى بها، وأنا أيضاً فيهم.</a:t>
            </a:r>
            <a:endParaRPr lang="fr-FR" sz="3600" b="1" dirty="0">
              <a:latin typeface="Times New Roman" panose="02020603050405020304" pitchFamily="18" charset="0"/>
            </a:endParaRPr>
          </a:p>
          <a:p>
            <a:pPr algn="just" rtl="1"/>
            <a:r>
              <a:rPr lang="ar-SA" sz="3600" b="1" i="1" dirty="0">
                <a:solidFill>
                  <a:srgbClr val="C00000"/>
                </a:solidFill>
              </a:rPr>
              <a:t>والمجد لله دائماً.</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417771624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E5DDD824-327D-43CA-9552-9265EA5F3214}"/>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30306263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N'y a-t-il plus de baume en Galaad? N'y a-t-il là aucun médecin? Oui, pourquoi ne fait-elle aucun progrès, la guérison de la fille de mon peuple? Qui changera ma tête en fontaine et mes yeux en source de larmes, que je pleure jour et nuit les tués de la fille de mon peuple! Qui me fournira au désert un gîte de voyageurs, que je puisse quitter mon peuple et loin d'eux m'en aller? Car tous ils sont des adultères, un ramassis de traîtres.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ألا يوجد ترياق في جلعاد؟ أو ليس هناك طبيب؟ فلماذا لم ي</a:t>
            </a:r>
            <a:r>
              <a:rPr lang="ar-EG" sz="3600" b="1" dirty="0">
                <a:latin typeface="Times New Roman" panose="02020603050405020304" pitchFamily="18" charset="0"/>
              </a:rPr>
              <a:t>حدث</a:t>
            </a:r>
            <a:r>
              <a:rPr lang="ar-SA" sz="3600" b="1" dirty="0">
                <a:latin typeface="Times New Roman" panose="02020603050405020304" pitchFamily="18" charset="0"/>
              </a:rPr>
              <a:t> شفاء لبنت شعبي؟ من يعطى لرأسى ماءاً ولعيني ينبوع دموع، فأبكى على هذا الشعب ليلاً </a:t>
            </a:r>
            <a:r>
              <a:rPr lang="ar-SA" sz="3600" b="1" dirty="0" err="1">
                <a:latin typeface="Times New Roman" panose="02020603050405020304" pitchFamily="18" charset="0"/>
              </a:rPr>
              <a:t>ونها</a:t>
            </a:r>
            <a:r>
              <a:rPr lang="ar-EG" sz="3600" b="1" dirty="0">
                <a:latin typeface="Times New Roman" panose="02020603050405020304" pitchFamily="18" charset="0"/>
              </a:rPr>
              <a:t>ر</a:t>
            </a:r>
            <a:r>
              <a:rPr lang="ar-SA" sz="3600" b="1" dirty="0">
                <a:latin typeface="Times New Roman" panose="02020603050405020304" pitchFamily="18" charset="0"/>
              </a:rPr>
              <a:t>ا</a:t>
            </a:r>
            <a:r>
              <a:rPr lang="ar-EG" sz="3600" b="1" dirty="0">
                <a:latin typeface="Times New Roman" panose="02020603050405020304" pitchFamily="18" charset="0"/>
              </a:rPr>
              <a:t>ً، على</a:t>
            </a:r>
            <a:r>
              <a:rPr lang="ar-SA" sz="3600" b="1" dirty="0">
                <a:latin typeface="Times New Roman" panose="02020603050405020304" pitchFamily="18" charset="0"/>
              </a:rPr>
              <a:t> الذين تحطموا مع </a:t>
            </a:r>
            <a:r>
              <a:rPr lang="ar-SA" sz="3600" b="1" dirty="0" err="1">
                <a:latin typeface="Times New Roman" panose="02020603050405020304" pitchFamily="18" charset="0"/>
              </a:rPr>
              <a:t>إبنة</a:t>
            </a:r>
            <a:r>
              <a:rPr lang="ar-SA" sz="3600" b="1" dirty="0">
                <a:latin typeface="Times New Roman" panose="02020603050405020304" pitchFamily="18" charset="0"/>
              </a:rPr>
              <a:t> شعبي</a:t>
            </a:r>
            <a:r>
              <a:rPr lang="ar-EG" sz="3600" b="1" dirty="0" err="1">
                <a:latin typeface="Times New Roman" panose="02020603050405020304" pitchFamily="18" charset="0"/>
              </a:rPr>
              <a:t>؟</a:t>
            </a:r>
            <a:r>
              <a:rPr lang="ar-SA" sz="3600" b="1" dirty="0">
                <a:latin typeface="Times New Roman" panose="02020603050405020304" pitchFamily="18" charset="0"/>
              </a:rPr>
              <a:t> من يعطيني مسكناً بعيداً في البرية</a:t>
            </a:r>
            <a:r>
              <a:rPr lang="ar-EG" sz="3600" b="1" dirty="0" err="1">
                <a:latin typeface="Times New Roman" panose="02020603050405020304" pitchFamily="18" charset="0"/>
              </a:rPr>
              <a:t>،</a:t>
            </a:r>
            <a:r>
              <a:rPr lang="ar-SA" sz="3600" b="1" dirty="0">
                <a:latin typeface="Times New Roman" panose="02020603050405020304" pitchFamily="18" charset="0"/>
              </a:rPr>
              <a:t> فأترك هذا الشعب وابتعد عنهم</a:t>
            </a:r>
            <a:r>
              <a:rPr lang="ar-EG" sz="3600" b="1" dirty="0" err="1">
                <a:latin typeface="Times New Roman" panose="02020603050405020304" pitchFamily="18" charset="0"/>
              </a:rPr>
              <a:t>؟</a:t>
            </a:r>
            <a:r>
              <a:rPr lang="ar-SA" sz="3600" b="1" dirty="0">
                <a:latin typeface="Times New Roman" panose="02020603050405020304" pitchFamily="18" charset="0"/>
              </a:rPr>
              <a:t> لأنهم كلهم فسقة وجماعة عصاة</a:t>
            </a:r>
            <a:r>
              <a:rPr lang="ar-SA" sz="3600" b="1" dirty="0" err="1">
                <a:latin typeface="Times New Roman" panose="02020603050405020304" pitchFamily="18" charset="0"/>
              </a:rPr>
              <a:t>؟</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24114790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32800843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08702562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Commentaire</a:t>
            </a:r>
            <a:endParaRPr lang="fr-FR" sz="2800" b="1" dirty="0">
              <a:solidFill>
                <a:srgbClr val="C00000"/>
              </a:solidFill>
            </a:endParaRPr>
          </a:p>
          <a:p>
            <a:pPr marL="0" indent="0" algn="just">
              <a:buNone/>
            </a:pPr>
            <a:r>
              <a:rPr lang="fr-FR" sz="2800" b="1" dirty="0"/>
              <a:t>Ainsi parla Jésus, et levant les yeux au ciel, il dit: «Père, l'heure est venue: glorifie ton Fils. Moi, Je T'ai glorifié sur terre lorsque J'ai fait ce qui Te plaît. J'ai donné ce que Tu m'as remis aux hommes que Tu m'as donnés. Je les ai choisis dans le monde; ils ont accepté mes paroles et ont admis que Je viens de Toi. Je prie pour eux et pour ceux qui grâce à leurs paroles croiront en Moi. Je les ai choisis dans le monde et je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fontScale="92500"/>
          </a:bodyPr>
          <a:lstStyle/>
          <a:p>
            <a:pPr algn="ctr" rtl="1"/>
            <a:r>
              <a:rPr lang="ar-SA" sz="3600" b="1" i="1" dirty="0">
                <a:solidFill>
                  <a:srgbClr val="C00000"/>
                </a:solidFill>
                <a:latin typeface="Times New Roman" panose="02020603050405020304" pitchFamily="18" charset="0"/>
              </a:rPr>
              <a:t>طــرح</a:t>
            </a:r>
            <a:endParaRPr lang="fr-FR" sz="3600" b="1" i="1" dirty="0">
              <a:solidFill>
                <a:srgbClr val="C00000"/>
              </a:solidFill>
              <a:latin typeface="Times New Roman" panose="02020603050405020304" pitchFamily="18" charset="0"/>
            </a:endParaRPr>
          </a:p>
          <a:p>
            <a:pPr algn="just" rtl="1"/>
            <a:r>
              <a:rPr lang="ar-SA" sz="3600" b="1" dirty="0">
                <a:latin typeface="Times New Roman" panose="02020603050405020304" pitchFamily="18" charset="0"/>
              </a:rPr>
              <a:t>ولما قال ربنا يسوع هذا رفع عينيه إلى فوق نحو أبيه وقال</a:t>
            </a:r>
            <a:r>
              <a:rPr lang="ar-EG" sz="3600" b="1" dirty="0" err="1">
                <a:latin typeface="Times New Roman" panose="02020603050405020304" pitchFamily="18" charset="0"/>
              </a:rPr>
              <a:t>:</a:t>
            </a:r>
            <a:r>
              <a:rPr lang="ar-SA" sz="3600" b="1" dirty="0">
                <a:latin typeface="Times New Roman" panose="02020603050405020304" pitchFamily="18" charset="0"/>
              </a:rPr>
              <a:t> يا أبتاه</a:t>
            </a:r>
            <a:r>
              <a:rPr lang="ar-EG" sz="3600" b="1" dirty="0" err="1">
                <a:latin typeface="Times New Roman" panose="02020603050405020304" pitchFamily="18" charset="0"/>
              </a:rPr>
              <a:t>،</a:t>
            </a:r>
            <a:r>
              <a:rPr lang="ar-SA" sz="3600" b="1" dirty="0">
                <a:latin typeface="Times New Roman" panose="02020603050405020304" pitchFamily="18" charset="0"/>
              </a:rPr>
              <a:t> قد أتت الساعة مجد أبنك في العالم. أنا مجدتك يا أبتاه على الأرض لما أكملت ما يرضيك. والذين أعطيتني يا أبتاه أعطيتهم إياه لأني أنا اخترتهم من العالم. وهم هكذا قبلوا كلامي وعلموا أني خرجت من عندك. أطلب إليك من أجلهم ومن أجل كل الذين يؤمنون بي بقولهم. فإني اخترتهم من العالم وأنا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408832848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vais venir vers Toi et les laisser dans le monde. Lorsque j'étais avec eux je les ai protégés et je leur ai remis Tes paroles. Père, le monde ne T'a pas connu mais Moi je Te connais. Ceux-ci qui sont avec moi savent que Tu m'as envoyé. Pour cela, Père, je leur ai fait connaître ton Nom. Que l'amour dont tu m'as aimé, Père, soit toujours en eux tous afin qu'ils fassent connaître aux nations Ta grâce. Et moi je demeurerai en eux, ô Père.» Voici les commandements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آت إليك و</a:t>
            </a:r>
            <a:r>
              <a:rPr lang="ar-EG" sz="3600" b="1" dirty="0">
                <a:latin typeface="Times New Roman" panose="02020603050405020304" pitchFamily="18" charset="0"/>
              </a:rPr>
              <a:t>أ</a:t>
            </a:r>
            <a:r>
              <a:rPr lang="ar-SA" sz="3600" b="1" dirty="0">
                <a:latin typeface="Times New Roman" panose="02020603050405020304" pitchFamily="18" charset="0"/>
              </a:rPr>
              <a:t>تركهم في العالم. وعندما كنت معهم احفظهم وسلمت إليهم كلامك. يا أبتاه العالم لم يعرفك وأنا اعرفك وهؤلاء الذين معي ف</a:t>
            </a:r>
            <a:r>
              <a:rPr lang="ar-EG" sz="3600" b="1" dirty="0">
                <a:latin typeface="Times New Roman" panose="02020603050405020304" pitchFamily="18" charset="0"/>
              </a:rPr>
              <a:t>إ</a:t>
            </a:r>
            <a:r>
              <a:rPr lang="ar-SA" sz="3600" b="1" dirty="0">
                <a:latin typeface="Times New Roman" panose="02020603050405020304" pitchFamily="18" charset="0"/>
              </a:rPr>
              <a:t>نهم علموا إنك أرسلتني لذلك اعلمتهم ب</a:t>
            </a:r>
            <a:r>
              <a:rPr lang="ar-EG" sz="3600" b="1" dirty="0">
                <a:latin typeface="Times New Roman" panose="02020603050405020304" pitchFamily="18" charset="0"/>
              </a:rPr>
              <a:t>إ</a:t>
            </a:r>
            <a:r>
              <a:rPr lang="ar-SA" sz="3600" b="1" dirty="0">
                <a:latin typeface="Times New Roman" panose="02020603050405020304" pitchFamily="18" charset="0"/>
              </a:rPr>
              <a:t>سمك يا أبي. المحبة التي احببتني بها يا ابتاه فلتكن دائمة فيهم جميعاً ليخبروا الأمم بنعمتك فإني أنا أيضاً أكون فيهم يا أبي، هذه هي الوصايا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00256" y="53414"/>
            <a:ext cx="360040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28788688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qu'a décrété notre Seigneur pour ses disciples, ceux qu'Il a choisis, Il les a envoyés dans le monde afin qu'ils portent de nombreux fruits. Ils sont les astres de l'univers dont la lumière a rempli le monde.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التي قررها مخلصنا مع تلاميذه هؤلاء الذين </a:t>
            </a:r>
            <a:r>
              <a:rPr lang="ar-EG" sz="3600" b="1" dirty="0">
                <a:latin typeface="Times New Roman" panose="02020603050405020304" pitchFamily="18" charset="0"/>
              </a:rPr>
              <a:t>إ</a:t>
            </a:r>
            <a:r>
              <a:rPr lang="ar-SA" sz="3600" b="1" dirty="0" err="1">
                <a:latin typeface="Times New Roman" panose="02020603050405020304" pitchFamily="18" charset="0"/>
              </a:rPr>
              <a:t>ختارهم</a:t>
            </a:r>
            <a:r>
              <a:rPr lang="ar-SA" sz="3600" b="1" dirty="0">
                <a:latin typeface="Times New Roman" panose="02020603050405020304" pitchFamily="18" charset="0"/>
              </a:rPr>
              <a:t> وأرسلهم إلى العالم ليأتوا له بثمار كثيرة. هؤلاء ه</a:t>
            </a:r>
            <a:r>
              <a:rPr lang="ar-EG" sz="3600" b="1" dirty="0">
                <a:latin typeface="Times New Roman" panose="02020603050405020304" pitchFamily="18" charset="0"/>
              </a:rPr>
              <a:t>م</a:t>
            </a:r>
            <a:r>
              <a:rPr lang="ar-SA" sz="3600" b="1" dirty="0">
                <a:latin typeface="Times New Roman" panose="02020603050405020304" pitchFamily="18" charset="0"/>
              </a:rPr>
              <a:t> كواكب المسكونة الذين نورهم ملأ كل العالم.</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9476674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2800" b="1" i="1" dirty="0">
                <a:solidFill>
                  <a:srgbClr val="C00000"/>
                </a:solidFill>
              </a:rPr>
              <a:t>Réponds du commentaire</a:t>
            </a:r>
          </a:p>
          <a:p>
            <a:pPr marL="0" indent="0" algn="ctr">
              <a:buNone/>
            </a:pPr>
            <a:endParaRPr lang="fr-FR" sz="2800" b="1" dirty="0">
              <a:solidFill>
                <a:srgbClr val="C00000"/>
              </a:solidFill>
            </a:endParaRPr>
          </a:p>
          <a:p>
            <a:pPr marL="0" indent="0" algn="ctr">
              <a:buNone/>
            </a:pPr>
            <a:r>
              <a:rPr lang="fr-FR" sz="2800" b="1" dirty="0"/>
              <a:t>Le Christ notre Sauveur </a:t>
            </a:r>
          </a:p>
          <a:p>
            <a:pPr marL="0" indent="0" algn="ctr">
              <a:buNone/>
            </a:pPr>
            <a:r>
              <a:rPr lang="fr-FR" sz="2800" b="1" dirty="0"/>
              <a:t>est venu et a souffert pour nous </a:t>
            </a:r>
          </a:p>
          <a:p>
            <a:pPr marL="0" indent="0" algn="ctr">
              <a:buNone/>
            </a:pPr>
            <a:r>
              <a:rPr lang="fr-FR" sz="2800" b="1" dirty="0"/>
              <a:t>afin que par Sa Passion Il nous sauve.</a:t>
            </a:r>
          </a:p>
          <a:p>
            <a:pPr marL="0" indent="0" algn="ctr">
              <a:buNone/>
            </a:pPr>
            <a:endParaRPr lang="fr-FR" sz="2800" b="1" dirty="0"/>
          </a:p>
          <a:p>
            <a:pPr marL="0" indent="0" algn="ctr">
              <a:buNone/>
            </a:pPr>
            <a:r>
              <a:rPr lang="fr-FR" sz="2800" b="1" dirty="0"/>
              <a:t>Glorifions-Le et exaltons son Nom car il a eu pitié de nous 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fr-FR" sz="3600" b="1" i="1" dirty="0">
                <a:solidFill>
                  <a:srgbClr val="C00000"/>
                </a:solidFill>
                <a:latin typeface="Times New Roman" panose="02020603050405020304" pitchFamily="18" charset="0"/>
              </a:rPr>
              <a:t> </a:t>
            </a:r>
            <a:r>
              <a:rPr lang="ar-SA" sz="3600" b="1" i="1" dirty="0">
                <a:solidFill>
                  <a:srgbClr val="C00000"/>
                </a:solidFill>
                <a:latin typeface="Times New Roman" panose="02020603050405020304" pitchFamily="18" charset="0"/>
              </a:rPr>
              <a:t>مرد</a:t>
            </a:r>
            <a:endParaRPr lang="fr-FR" sz="3600" b="1" i="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المسيح مخلصنا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جاء وتألم</a:t>
            </a:r>
            <a:r>
              <a:rPr lang="fr-FR" sz="3600" b="1" dirty="0">
                <a:latin typeface="Times New Roman" panose="02020603050405020304" pitchFamily="18" charset="0"/>
              </a:rPr>
              <a:t> </a:t>
            </a:r>
            <a:r>
              <a:rPr lang="ar-AE" sz="3600" b="1" dirty="0">
                <a:latin typeface="Times New Roman" panose="02020603050405020304" pitchFamily="18" charset="0"/>
              </a:rPr>
              <a:t>عنا </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لكي ب</a:t>
            </a:r>
            <a:r>
              <a:rPr lang="ar-EG" sz="3600" b="1" dirty="0">
                <a:latin typeface="Times New Roman" panose="02020603050405020304" pitchFamily="18" charset="0"/>
              </a:rPr>
              <a:t>آ</a:t>
            </a:r>
            <a:r>
              <a:rPr lang="ar-SA" sz="3600" b="1" dirty="0">
                <a:latin typeface="Times New Roman" panose="02020603050405020304" pitchFamily="18" charset="0"/>
              </a:rPr>
              <a:t>لامه يخلصنا </a:t>
            </a:r>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endParaRPr lang="fr-FR" sz="3600" b="1" dirty="0">
              <a:latin typeface="Times New Roman" panose="02020603050405020304" pitchFamily="18" charset="0"/>
            </a:endParaRPr>
          </a:p>
          <a:p>
            <a:pPr algn="ctr" rtl="1"/>
            <a:r>
              <a:rPr lang="ar-SA" sz="3600" b="1" dirty="0">
                <a:latin typeface="Times New Roman" panose="02020603050405020304" pitchFamily="18" charset="0"/>
              </a:rPr>
              <a:t>فلنمجده ونرفع </a:t>
            </a:r>
            <a:r>
              <a:rPr lang="ar-EG" sz="3600" b="1">
                <a:latin typeface="Times New Roman" panose="02020603050405020304" pitchFamily="18" charset="0"/>
              </a:rPr>
              <a:t>إ</a:t>
            </a:r>
            <a:r>
              <a:rPr lang="ar-SA" sz="3600" b="1">
                <a:latin typeface="Times New Roman" panose="02020603050405020304" pitchFamily="18" charset="0"/>
              </a:rPr>
              <a:t>سمه</a:t>
            </a:r>
            <a:endParaRPr lang="fr-FR" sz="3600" b="1" dirty="0">
              <a:latin typeface="Times New Roman" panose="02020603050405020304" pitchFamily="18" charset="0"/>
            </a:endParaRPr>
          </a:p>
          <a:p>
            <a:pPr algn="ctr" rtl="1"/>
            <a:r>
              <a:rPr lang="ar-SA" sz="3600" b="1" dirty="0">
                <a:latin typeface="Times New Roman" panose="02020603050405020304" pitchFamily="18" charset="0"/>
              </a:rPr>
              <a:t> لأنه صنع معنا رحمة كعظيم رحمته</a:t>
            </a:r>
          </a:p>
        </p:txBody>
      </p:sp>
      <p:sp>
        <p:nvSpPr>
          <p:cNvPr id="6" name="Rectangle 5">
            <a:hlinkClick r:id="rId3" action="ppaction://hlinksldjump"/>
            <a:extLst>
              <a:ext uri="{FF2B5EF4-FFF2-40B4-BE49-F238E27FC236}">
                <a16:creationId xmlns:a16="http://schemas.microsoft.com/office/drawing/2014/main" id="{3381B5E0-5F21-4337-BA0D-CCB93187C911}"/>
              </a:ext>
            </a:extLst>
          </p:cNvPr>
          <p:cNvSpPr/>
          <p:nvPr/>
        </p:nvSpPr>
        <p:spPr>
          <a:xfrm>
            <a:off x="3758580" y="6131573"/>
            <a:ext cx="5078188" cy="325391"/>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commentaire</a:t>
            </a: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 de la 3ème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24986029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spcBef>
                <a:spcPts val="0"/>
              </a:spcBef>
              <a:buNone/>
            </a:pPr>
            <a:r>
              <a:rPr lang="fr-FR" sz="3600" b="1" dirty="0">
                <a:latin typeface="Book Antiqua" panose="02040602050305030304" pitchFamily="18" charset="0"/>
              </a:rPr>
              <a:t>Le Christ notre Sauveur</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est venu et a souffert</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afin que par Sa Passion</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Il nous sauve.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547654"/>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المسيح مخلصنا</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جاء وتألم عنا</a:t>
            </a:r>
            <a:endParaRPr lang="fr-FR" sz="54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a:latin typeface="Book Antiqua" panose="02040602050305030304" pitchFamily="18" charset="0"/>
              </a:rPr>
              <a:t>لكى بآلامه</a:t>
            </a:r>
            <a:endParaRPr lang="fr-FR" sz="5400" b="1" dirty="0">
              <a:latin typeface="Book Antiqua" panose="02040602050305030304" pitchFamily="18" charset="0"/>
            </a:endParaRP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 يخلصنا</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Avva_Marcos" panose="04020500000000000000" pitchFamily="82" charset="0"/>
              </a:rPr>
              <a:t>P</a:t>
            </a:r>
            <a:r>
              <a:rPr lang="fr-FR" sz="4000" b="1" dirty="0">
                <a:latin typeface="CS Avva Shenouda" panose="020B7200000000000000" pitchFamily="34" charset="0"/>
              </a:rPr>
              <a:t>i`,</a:t>
            </a:r>
            <a:r>
              <a:rPr lang="fr-FR" sz="4000" b="1" dirty="0" err="1">
                <a:latin typeface="CS Avva Shenouda" panose="020B7200000000000000" pitchFamily="34" charset="0"/>
              </a:rPr>
              <a:t>rictoc</a:t>
            </a:r>
            <a:r>
              <a:rPr lang="fr-FR" sz="4000" b="1" dirty="0">
                <a:latin typeface="CS Avva Shenouda" panose="020B7200000000000000" pitchFamily="34" charset="0"/>
              </a:rPr>
              <a:t> </a:t>
            </a:r>
            <a:r>
              <a:rPr lang="fr-FR" sz="4000" b="1" dirty="0" err="1">
                <a:latin typeface="CS Avva Shenouda" panose="020B7200000000000000" pitchFamily="34" charset="0"/>
              </a:rPr>
              <a:t>Pencwtyr</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af`i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afsep`mkah</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latin typeface="CS Avva Shenouda" panose="020B7200000000000000" pitchFamily="34" charset="0"/>
              </a:rPr>
              <a:t>hina</a:t>
            </a:r>
            <a:r>
              <a:rPr lang="fr-FR" sz="4000" b="1" dirty="0">
                <a:latin typeface="CS Avva Shenouda" panose="020B7200000000000000" pitchFamily="34" charset="0"/>
              </a:rPr>
              <a:t> </a:t>
            </a:r>
            <a:r>
              <a:rPr lang="fr-FR" sz="4000" b="1" dirty="0" err="1">
                <a:latin typeface="CS Avva Shenouda" panose="020B7200000000000000" pitchFamily="34" charset="0"/>
              </a:rPr>
              <a:t>qen</a:t>
            </a:r>
            <a:r>
              <a:rPr lang="fr-FR" sz="4000" b="1" dirty="0">
                <a:latin typeface="CS Avva Shenouda" panose="020B7200000000000000" pitchFamily="34" charset="0"/>
              </a:rPr>
              <a:t> </a:t>
            </a:r>
            <a:r>
              <a:rPr lang="fr-FR" sz="4000" b="1" dirty="0" err="1">
                <a:latin typeface="CS Avva Shenouda" panose="020B7200000000000000" pitchFamily="34" charset="0"/>
              </a:rPr>
              <a:t>nef`mkauh</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a:t>
            </a:r>
            <a:r>
              <a:rPr lang="fr-FR" sz="4000" b="1" dirty="0" err="1">
                <a:solidFill>
                  <a:srgbClr val="C00000"/>
                </a:solidFill>
                <a:latin typeface="CS Avva Shenouda" panose="020B7200000000000000" pitchFamily="34" charset="0"/>
              </a:rPr>
              <a:t>ntefcw</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mmon</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66622893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523689"/>
            <a:ext cx="3996931" cy="5742656"/>
          </a:xfrm>
        </p:spPr>
        <p:txBody>
          <a:bodyPr numCol="1" spcCol="72000" anchor="ctr">
            <a:noAutofit/>
          </a:bodyPr>
          <a:lstStyle/>
          <a:p>
            <a:pPr marL="0" indent="0" algn="ctr">
              <a:spcBef>
                <a:spcPts val="0"/>
              </a:spcBef>
              <a:buNone/>
            </a:pPr>
            <a:r>
              <a:rPr lang="fr-FR" sz="3600" b="1" dirty="0">
                <a:latin typeface="Book Antiqua" panose="02040602050305030304" pitchFamily="18" charset="0"/>
              </a:rPr>
              <a:t>Glorifions-Le</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et exaltons Son Nom</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latin typeface="Book Antiqua" panose="02040602050305030304" pitchFamily="18" charset="0"/>
              </a:rPr>
              <a:t> car Il a eu pitié de nous</a:t>
            </a:r>
          </a:p>
          <a:p>
            <a:pPr marL="0" indent="0" algn="ctr">
              <a:spcBef>
                <a:spcPts val="0"/>
              </a:spcBef>
              <a:buNone/>
            </a:pPr>
            <a:endParaRPr lang="fr-FR" sz="3600" b="1" dirty="0">
              <a:latin typeface="Book Antiqua" panose="02040602050305030304" pitchFamily="18" charset="0"/>
            </a:endParaRPr>
          </a:p>
          <a:p>
            <a:pPr marL="0" indent="0" algn="ctr">
              <a:spcBef>
                <a:spcPts val="0"/>
              </a:spcBef>
              <a:buNone/>
            </a:pPr>
            <a:r>
              <a:rPr lang="fr-FR" sz="3600" b="1" dirty="0">
                <a:solidFill>
                  <a:srgbClr val="C00000"/>
                </a:solidFill>
                <a:latin typeface="Book Antiqua" panose="02040602050305030304" pitchFamily="18" charset="0"/>
              </a:rPr>
              <a:t>selon Sa grande miséricorde.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452697"/>
            <a:ext cx="3666705" cy="6186309"/>
          </a:xfrm>
          <a:prstGeom prst="rect">
            <a:avLst/>
          </a:prstGeom>
        </p:spPr>
        <p:txBody>
          <a:bodyPr wrap="square" anchor="ctr" anchorCtr="0">
            <a:spAutoFit/>
          </a:bodyPr>
          <a:lstStyle/>
          <a:p>
            <a:pPr algn="ctr" rtl="1"/>
            <a:r>
              <a:rPr lang="ar-AE" sz="5400" b="1" dirty="0">
                <a:latin typeface="Book Antiqua" panose="02040602050305030304" pitchFamily="18" charset="0"/>
              </a:rPr>
              <a:t>فلنمجده</a:t>
            </a:r>
            <a:endParaRPr lang="fr-FR" sz="5400" b="1" dirty="0">
              <a:latin typeface="Book Antiqua" panose="02040602050305030304" pitchFamily="18" charset="0"/>
            </a:endParaRPr>
          </a:p>
          <a:p>
            <a:pPr algn="ctr" rtl="1"/>
            <a:endParaRPr lang="ar-AE" sz="28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ونرفع </a:t>
            </a:r>
            <a:r>
              <a:rPr lang="ar-AE" sz="5400" b="1" dirty="0" err="1">
                <a:solidFill>
                  <a:srgbClr val="C00000"/>
                </a:solidFill>
                <a:latin typeface="Book Antiqua" panose="02040602050305030304" pitchFamily="18" charset="0"/>
              </a:rPr>
              <a:t>إسمه</a:t>
            </a:r>
            <a:endParaRPr lang="fr-FR" sz="5400" b="1" dirty="0">
              <a:solidFill>
                <a:srgbClr val="C00000"/>
              </a:solidFill>
              <a:latin typeface="Book Antiqua" panose="02040602050305030304" pitchFamily="18" charset="0"/>
            </a:endParaRPr>
          </a:p>
          <a:p>
            <a:pPr algn="ctr" rtl="1"/>
            <a:r>
              <a:rPr lang="ar-AE" sz="4400" b="1" dirty="0">
                <a:latin typeface="Book Antiqua" panose="02040602050305030304" pitchFamily="18" charset="0"/>
              </a:rPr>
              <a:t> </a:t>
            </a:r>
            <a:endParaRPr lang="ar-AE" sz="5400" b="1" dirty="0">
              <a:latin typeface="Book Antiqua" panose="02040602050305030304" pitchFamily="18" charset="0"/>
            </a:endParaRPr>
          </a:p>
          <a:p>
            <a:pPr algn="ctr" rtl="1"/>
            <a:r>
              <a:rPr lang="ar-AE" sz="5400" b="1" dirty="0">
                <a:latin typeface="Book Antiqua" panose="02040602050305030304" pitchFamily="18" charset="0"/>
              </a:rPr>
              <a:t>لأنه صنع معنا </a:t>
            </a:r>
          </a:p>
          <a:p>
            <a:pPr algn="ctr" rtl="1"/>
            <a:endParaRPr lang="fr-FR" sz="5400" b="1" dirty="0">
              <a:latin typeface="Book Antiqua" panose="02040602050305030304" pitchFamily="18" charset="0"/>
            </a:endParaRPr>
          </a:p>
          <a:p>
            <a:pPr algn="ctr" rtl="1"/>
            <a:r>
              <a:rPr lang="ar-AE" sz="5400" b="1" dirty="0">
                <a:solidFill>
                  <a:srgbClr val="C00000"/>
                </a:solidFill>
                <a:latin typeface="Book Antiqua" panose="02040602050305030304" pitchFamily="18" charset="0"/>
              </a:rPr>
              <a:t>رحمةً كعظيم رحمته</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309998" cy="5632311"/>
          </a:xfrm>
          <a:prstGeom prst="rect">
            <a:avLst/>
          </a:prstGeom>
        </p:spPr>
        <p:txBody>
          <a:bodyPr wrap="square">
            <a:spAutoFit/>
          </a:bodyPr>
          <a:lstStyle/>
          <a:p>
            <a:pPr algn="ctr"/>
            <a:r>
              <a:rPr lang="fr-FR" sz="4000" b="1" dirty="0">
                <a:latin typeface="CS Avva Shenouda" panose="020B7200000000000000" pitchFamily="34" charset="0"/>
              </a:rPr>
              <a:t>Maren]`</a:t>
            </a:r>
            <a:r>
              <a:rPr lang="fr-FR" sz="4000" b="1" dirty="0" err="1">
                <a:latin typeface="CS Avva Shenouda" panose="020B7200000000000000" pitchFamily="34" charset="0"/>
              </a:rPr>
              <a:t>wou</a:t>
            </a:r>
            <a:r>
              <a:rPr lang="fr-FR" sz="4000" b="1" dirty="0">
                <a:latin typeface="CS Avva Shenouda" panose="020B7200000000000000" pitchFamily="34" charset="0"/>
              </a:rPr>
              <a:t> </a:t>
            </a:r>
            <a:r>
              <a:rPr lang="fr-FR" sz="4000" b="1" dirty="0" err="1">
                <a:latin typeface="CS Avva Shenouda" panose="020B7200000000000000" pitchFamily="34" charset="0"/>
              </a:rPr>
              <a:t>naf</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err="1">
                <a:solidFill>
                  <a:srgbClr val="C00000"/>
                </a:solidFill>
                <a:latin typeface="CS Avva Shenouda" panose="020B7200000000000000" pitchFamily="34" charset="0"/>
              </a:rPr>
              <a:t>ten</a:t>
            </a:r>
            <a:r>
              <a:rPr lang="fr-FR" sz="4000" b="1" dirty="0">
                <a:solidFill>
                  <a:srgbClr val="C00000"/>
                </a:solidFill>
                <a:latin typeface="CS Avva Shenouda" panose="020B7200000000000000" pitchFamily="34" charset="0"/>
              </a:rPr>
              <a:t>[ici `</a:t>
            </a:r>
            <a:r>
              <a:rPr lang="fr-FR" sz="4000" b="1" dirty="0" err="1">
                <a:solidFill>
                  <a:srgbClr val="C00000"/>
                </a:solidFill>
                <a:latin typeface="CS Avva Shenouda" panose="020B7200000000000000" pitchFamily="34" charset="0"/>
              </a:rPr>
              <a:t>mpefran</a:t>
            </a:r>
            <a:r>
              <a:rPr lang="fr-FR" sz="4000" b="1" dirty="0">
                <a:solidFill>
                  <a:srgbClr val="C00000"/>
                </a:solidFill>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latin typeface="CS Avva Shenouda" panose="020B7200000000000000" pitchFamily="34" charset="0"/>
              </a:rPr>
              <a:t>je </a:t>
            </a:r>
            <a:r>
              <a:rPr lang="fr-FR" sz="4000" b="1" dirty="0" err="1">
                <a:latin typeface="CS Avva Shenouda" panose="020B7200000000000000" pitchFamily="34" charset="0"/>
              </a:rPr>
              <a:t>aferounai</a:t>
            </a:r>
            <a:r>
              <a:rPr lang="fr-FR" sz="4000" b="1" dirty="0">
                <a:latin typeface="CS Avva Shenouda" panose="020B7200000000000000" pitchFamily="34" charset="0"/>
              </a:rPr>
              <a:t> </a:t>
            </a:r>
            <a:r>
              <a:rPr lang="fr-FR" sz="4000" b="1" dirty="0" err="1">
                <a:latin typeface="CS Avva Shenouda" panose="020B7200000000000000" pitchFamily="34" charset="0"/>
              </a:rPr>
              <a:t>neman</a:t>
            </a:r>
            <a:r>
              <a:rPr lang="fr-FR" sz="4000" b="1" dirty="0">
                <a:latin typeface="CS Avva Shenouda" panose="020B7200000000000000" pitchFamily="34" charset="0"/>
              </a:rPr>
              <a:t> @</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kata </a:t>
            </a:r>
            <a:r>
              <a:rPr lang="fr-FR" sz="4000" b="1" dirty="0" err="1">
                <a:solidFill>
                  <a:srgbClr val="C00000"/>
                </a:solidFill>
                <a:latin typeface="CS Avva Shenouda" panose="020B7200000000000000" pitchFamily="34" charset="0"/>
              </a:rPr>
              <a:t>pefnis</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nnai</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56575240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23556"/>
        <p:cNvGrpSpPr/>
        <p:nvPr/>
      </p:nvGrpSpPr>
      <p:grpSpPr>
        <a:xfrm>
          <a:off x="0" y="0"/>
          <a:ext cx="0" cy="0"/>
          <a:chOff x="0" y="0"/>
          <a:chExt cx="0" cy="0"/>
        </a:xfrm>
      </p:grpSpPr>
      <p:sp>
        <p:nvSpPr>
          <p:cNvPr id="23558" name="Shape 23558">
            <a:hlinkClick r:id="rId3"/>
          </p:cNvPr>
          <p:cNvSpPr txBox="1"/>
          <p:nvPr/>
        </p:nvSpPr>
        <p:spPr>
          <a:xfrm>
            <a:off x="7454847" y="1855365"/>
            <a:ext cx="4127553" cy="4432910"/>
          </a:xfrm>
          <a:prstGeom prst="rect">
            <a:avLst/>
          </a:prstGeom>
          <a:noFill/>
          <a:ln>
            <a:noFill/>
          </a:ln>
        </p:spPr>
        <p:txBody>
          <a:bodyPr wrap="square" lIns="91425" tIns="91425" rIns="91425" bIns="91425" anchor="t" anchorCtr="0">
            <a:noAutofit/>
          </a:bodyPr>
          <a:lstStyle/>
          <a:p>
            <a:pPr marL="571500" lvl="0" indent="-571500" algn="r" rtl="1">
              <a:spcBef>
                <a:spcPts val="600"/>
              </a:spcBef>
              <a:spcAft>
                <a:spcPts val="600"/>
              </a:spcAft>
              <a:buFont typeface="Wingdings" panose="05000000000000000000" pitchFamily="2" charset="2"/>
              <a:buChar char="v"/>
            </a:pPr>
            <a:r>
              <a:rPr lang="ar-SA" sz="2800" b="1" dirty="0">
                <a:hlinkClick r:id="rId4" action="ppaction://hlinksldjump"/>
              </a:rPr>
              <a:t>النبوات</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err="1">
                <a:hlinkClick r:id="rId5" action="ppaction://hlinksldjump"/>
              </a:rPr>
              <a:t>تسبحة</a:t>
            </a:r>
            <a:r>
              <a:rPr lang="ar-SA" sz="2800" b="1" dirty="0">
                <a:hlinkClick r:id="rId5" action="ppaction://hlinksldjump"/>
              </a:rPr>
              <a:t> </a:t>
            </a:r>
            <a:r>
              <a:rPr lang="ar-SA" sz="2800" b="1" dirty="0" err="1">
                <a:hlinkClick r:id="rId5" action="ppaction://hlinksldjump"/>
              </a:rPr>
              <a:t>البصخة</a:t>
            </a:r>
            <a:endParaRPr lang="fr-FR" sz="2800" b="1" dirty="0"/>
          </a:p>
          <a:p>
            <a:pPr marL="571500" lvl="0" indent="-571500" algn="r" rtl="1">
              <a:spcBef>
                <a:spcPts val="600"/>
              </a:spcBef>
              <a:spcAft>
                <a:spcPts val="600"/>
              </a:spcAft>
              <a:buFont typeface="Wingdings" panose="05000000000000000000" pitchFamily="2" charset="2"/>
              <a:buChar char="v"/>
            </a:pPr>
            <a:r>
              <a:rPr lang="ar-AE" sz="2800" b="1" dirty="0">
                <a:hlinkClick r:id="rId6" action="ppaction://hlinksldjump"/>
              </a:rPr>
              <a:t>مزمور</a:t>
            </a:r>
            <a:endParaRPr lang="fr-FR" sz="2800" b="1" dirty="0"/>
          </a:p>
          <a:p>
            <a:pPr marL="571500" lvl="0" indent="-571500" algn="r" rtl="1">
              <a:spcBef>
                <a:spcPts val="600"/>
              </a:spcBef>
              <a:spcAft>
                <a:spcPts val="600"/>
              </a:spcAft>
              <a:buFont typeface="Wingdings" panose="05000000000000000000" pitchFamily="2" charset="2"/>
              <a:buChar char="v"/>
            </a:pPr>
            <a:r>
              <a:rPr lang="ar-SA" sz="2800" b="1" dirty="0">
                <a:hlinkClick r:id="rId7" action="ppaction://hlinksldjump"/>
              </a:rPr>
              <a:t>الإنجيل</a:t>
            </a:r>
            <a:endParaRPr lang="fr-FR" sz="2800" b="1" dirty="0"/>
          </a:p>
          <a:p>
            <a:pPr marL="571500" lvl="0" indent="-571500" algn="r" rtl="1">
              <a:spcBef>
                <a:spcPts val="600"/>
              </a:spcBef>
              <a:spcAft>
                <a:spcPts val="600"/>
              </a:spcAft>
              <a:buFont typeface="Wingdings" panose="05000000000000000000" pitchFamily="2" charset="2"/>
              <a:buChar char="v"/>
            </a:pPr>
            <a:r>
              <a:rPr lang="ar-EG" sz="2800" b="1" dirty="0">
                <a:hlinkClick r:id="rId8" action="ppaction://hlinksldjump"/>
              </a:rPr>
              <a:t>الطرح</a:t>
            </a:r>
            <a:endParaRPr lang="fr-FR" sz="2800" b="1" dirty="0"/>
          </a:p>
          <a:p>
            <a:pPr marL="571500" lvl="0" indent="-571500" algn="r" rtl="1">
              <a:spcBef>
                <a:spcPts val="600"/>
              </a:spcBef>
              <a:spcAft>
                <a:spcPts val="600"/>
              </a:spcAft>
              <a:buFont typeface="Wingdings" panose="05000000000000000000" pitchFamily="2" charset="2"/>
              <a:buChar char="v"/>
            </a:pPr>
            <a:endParaRPr lang="fr-FR" sz="2800" b="1" i="0" u="none" strike="noStrike" cap="none" dirty="0">
              <a:solidFill>
                <a:schemeClr val="dk1"/>
              </a:solidFill>
              <a:latin typeface="Times New Roman"/>
              <a:ea typeface="Times New Roman"/>
              <a:cs typeface="Times New Roman"/>
              <a:sym typeface="Times New Roman"/>
            </a:endParaRPr>
          </a:p>
        </p:txBody>
      </p:sp>
      <p:sp>
        <p:nvSpPr>
          <p:cNvPr id="5" name="Titre 1">
            <a:extLst>
              <a:ext uri="{FF2B5EF4-FFF2-40B4-BE49-F238E27FC236}">
                <a16:creationId xmlns:a16="http://schemas.microsoft.com/office/drawing/2014/main" id="{CD302962-86EF-4B12-8F8B-3725683AA487}"/>
              </a:ext>
            </a:extLst>
          </p:cNvPr>
          <p:cNvSpPr>
            <a:spLocks noGrp="1"/>
          </p:cNvSpPr>
          <p:nvPr>
            <p:ph type="title"/>
          </p:nvPr>
        </p:nvSpPr>
        <p:spPr>
          <a:xfrm>
            <a:off x="551383" y="591204"/>
            <a:ext cx="10945217" cy="893580"/>
          </a:xfrm>
        </p:spPr>
        <p:txBody>
          <a:bodyPr>
            <a:noAutofit/>
          </a:bodyPr>
          <a:lstStyle/>
          <a:p>
            <a:r>
              <a:rPr lang="fr-FR" sz="2400" b="1" dirty="0">
                <a:solidFill>
                  <a:srgbClr val="C00000"/>
                </a:solidFill>
                <a:latin typeface="Castellar" panose="020A0402060406010301" pitchFamily="18" charset="0"/>
              </a:rPr>
              <a:t>3</a:t>
            </a:r>
            <a:r>
              <a:rPr lang="fr-FR" sz="2400" b="1" baseline="30000" dirty="0">
                <a:solidFill>
                  <a:srgbClr val="C00000"/>
                </a:solidFill>
                <a:latin typeface="Castellar" panose="020A0402060406010301" pitchFamily="18" charset="0"/>
              </a:rPr>
              <a:t>ème</a:t>
            </a:r>
            <a:r>
              <a:rPr lang="fr-FR" sz="2400" b="1" dirty="0">
                <a:solidFill>
                  <a:srgbClr val="C00000"/>
                </a:solidFill>
                <a:latin typeface="Castellar" panose="020A0402060406010301" pitchFamily="18" charset="0"/>
              </a:rPr>
              <a:t> Heure de la</a:t>
            </a:r>
            <a:br>
              <a:rPr lang="en-US" sz="2400" b="1" dirty="0">
                <a:solidFill>
                  <a:srgbClr val="C00000"/>
                </a:solidFill>
                <a:latin typeface="Castellar" panose="020A0402060406010301" pitchFamily="18" charset="0"/>
              </a:rPr>
            </a:br>
            <a:r>
              <a:rPr lang="fr-FR" sz="2400" b="1" dirty="0">
                <a:solidFill>
                  <a:srgbClr val="C00000"/>
                </a:solidFill>
                <a:latin typeface="Castellar" panose="020A0402060406010301" pitchFamily="18" charset="0"/>
              </a:rPr>
              <a:t>veille du vendredi Saint</a:t>
            </a:r>
          </a:p>
        </p:txBody>
      </p:sp>
      <p:sp>
        <p:nvSpPr>
          <p:cNvPr id="3" name="Espace réservé du contenu 2">
            <a:extLst>
              <a:ext uri="{FF2B5EF4-FFF2-40B4-BE49-F238E27FC236}">
                <a16:creationId xmlns:a16="http://schemas.microsoft.com/office/drawing/2014/main" id="{2011C3F8-B64A-494A-8B05-6E146DDB32DE}"/>
              </a:ext>
            </a:extLst>
          </p:cNvPr>
          <p:cNvSpPr>
            <a:spLocks noGrp="1"/>
          </p:cNvSpPr>
          <p:nvPr>
            <p:ph idx="1"/>
          </p:nvPr>
        </p:nvSpPr>
        <p:spPr>
          <a:xfrm>
            <a:off x="609600" y="1855365"/>
            <a:ext cx="5270376" cy="4525963"/>
          </a:xfrm>
        </p:spPr>
        <p:txBody>
          <a:bodyPr>
            <a:normAutofit/>
          </a:bodyPr>
          <a:lstStyle/>
          <a:p>
            <a:pPr>
              <a:buFont typeface="Wingdings" panose="05000000000000000000" pitchFamily="2" charset="2"/>
              <a:buChar char="v"/>
            </a:pPr>
            <a:r>
              <a:rPr lang="fr-FR" sz="2800" dirty="0"/>
              <a:t> </a:t>
            </a:r>
            <a:r>
              <a:rPr lang="fr-FR" sz="2800" b="1" dirty="0">
                <a:hlinkClick r:id="rId4" action="ppaction://hlinksldjump"/>
              </a:rPr>
              <a:t>Prophétie</a:t>
            </a:r>
            <a:endParaRPr lang="fr-FR" sz="2800" b="1" dirty="0"/>
          </a:p>
          <a:p>
            <a:pPr>
              <a:buFont typeface="Wingdings" panose="05000000000000000000" pitchFamily="2" charset="2"/>
              <a:buChar char="v"/>
            </a:pPr>
            <a:r>
              <a:rPr lang="fr-FR" sz="2800" b="1" dirty="0">
                <a:latin typeface="CS Avva Shenouda" panose="020B7200000000000000" pitchFamily="34" charset="0"/>
              </a:rPr>
              <a:t> </a:t>
            </a:r>
            <a:r>
              <a:rPr lang="fr-FR" sz="2800" b="1" dirty="0">
                <a:latin typeface="CS Avva Shenouda" panose="020B7200000000000000" pitchFamily="34" charset="0"/>
                <a:hlinkClick r:id="rId5" action="ppaction://hlinksldjump"/>
              </a:rPr>
              <a:t>:</a:t>
            </a:r>
            <a:r>
              <a:rPr lang="fr-FR" sz="2800" b="1" dirty="0" err="1">
                <a:latin typeface="CS Avva Shenouda" panose="020B7200000000000000" pitchFamily="34" charset="0"/>
                <a:hlinkClick r:id="rId5" action="ppaction://hlinksldjump"/>
              </a:rPr>
              <a:t>wk</a:t>
            </a:r>
            <a:r>
              <a:rPr lang="fr-FR" sz="2800" b="1" dirty="0">
                <a:latin typeface="CS Avva Shenouda" panose="020B7200000000000000" pitchFamily="34" charset="0"/>
                <a:hlinkClick r:id="rId5" action="ppaction://hlinksldjump"/>
              </a:rPr>
              <a:t> te ]</a:t>
            </a:r>
            <a:r>
              <a:rPr lang="fr-FR" sz="2800" b="1" dirty="0" err="1">
                <a:latin typeface="CS Avva Shenouda" panose="020B7200000000000000" pitchFamily="34" charset="0"/>
                <a:hlinkClick r:id="rId5" action="ppaction://hlinksldjump"/>
              </a:rPr>
              <a:t>jom</a:t>
            </a:r>
            <a:endParaRPr lang="fr-FR" sz="2800" b="1" dirty="0">
              <a:latin typeface="CS Avva Shenouda" panose="020B7200000000000000" pitchFamily="34" charset="0"/>
            </a:endParaRPr>
          </a:p>
          <a:p>
            <a:pPr>
              <a:buFont typeface="Wingdings" panose="05000000000000000000" pitchFamily="2" charset="2"/>
              <a:buChar char="v"/>
            </a:pPr>
            <a:r>
              <a:rPr lang="fr-FR" sz="2800" b="1" dirty="0"/>
              <a:t> </a:t>
            </a:r>
            <a:r>
              <a:rPr lang="fr-FR" sz="2800" b="1" dirty="0">
                <a:hlinkClick r:id="rId6" action="ppaction://hlinksldjump"/>
              </a:rPr>
              <a:t>Psaume</a:t>
            </a:r>
            <a:endParaRPr lang="fr-FR" sz="2800" b="1" dirty="0"/>
          </a:p>
          <a:p>
            <a:pPr>
              <a:buFont typeface="Wingdings" panose="05000000000000000000" pitchFamily="2" charset="2"/>
              <a:buChar char="v"/>
            </a:pPr>
            <a:r>
              <a:rPr lang="fr-FR" sz="2800" b="1" dirty="0"/>
              <a:t> </a:t>
            </a:r>
            <a:r>
              <a:rPr lang="fr-FR" sz="2800" b="1" dirty="0">
                <a:hlinkClick r:id="rId7" action="ppaction://hlinksldjump"/>
              </a:rPr>
              <a:t>Evangile</a:t>
            </a:r>
            <a:endParaRPr lang="fr-FR" sz="2800" b="1" dirty="0"/>
          </a:p>
          <a:p>
            <a:pPr>
              <a:buFont typeface="Wingdings" panose="05000000000000000000" pitchFamily="2" charset="2"/>
              <a:buChar char="v"/>
            </a:pPr>
            <a:r>
              <a:rPr lang="fr-FR" sz="2800" b="1" dirty="0"/>
              <a:t> </a:t>
            </a:r>
            <a:r>
              <a:rPr lang="fr-FR" sz="2800" b="1" dirty="0">
                <a:hlinkClick r:id="rId8" action="ppaction://hlinksldjump"/>
              </a:rPr>
              <a:t>Commentaire</a:t>
            </a:r>
            <a:endParaRPr lang="fr-FR" sz="2800" b="1" dirty="0"/>
          </a:p>
          <a:p>
            <a:pPr>
              <a:buFont typeface="Wingdings" panose="05000000000000000000" pitchFamily="2" charset="2"/>
              <a:buChar char="v"/>
            </a:pPr>
            <a:endParaRPr lang="fr-FR" sz="2800" b="1" dirty="0"/>
          </a:p>
        </p:txBody>
      </p:sp>
    </p:spTree>
    <p:extLst>
      <p:ext uri="{BB962C8B-B14F-4D97-AF65-F5344CB8AC3E}">
        <p14:creationId xmlns:p14="http://schemas.microsoft.com/office/powerpoint/2010/main" val="173797596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8" y="2492896"/>
            <a:ext cx="5616623" cy="3888432"/>
          </a:xfrm>
        </p:spPr>
        <p:txBody>
          <a:bodyPr>
            <a:normAutofit fontScale="92500" lnSpcReduction="10000"/>
          </a:bodyPr>
          <a:lstStyle/>
          <a:p>
            <a:pPr marL="0" indent="0" algn="ctr">
              <a:buNone/>
            </a:pPr>
            <a:r>
              <a:rPr lang="fr-FR" sz="3600" b="1" dirty="0">
                <a:solidFill>
                  <a:srgbClr val="C00000"/>
                </a:solidFill>
              </a:rPr>
              <a:t>Ezéchiel 36 : 16-26 </a:t>
            </a:r>
          </a:p>
          <a:p>
            <a:pPr marL="0" indent="0" algn="just">
              <a:buNone/>
            </a:pPr>
            <a:r>
              <a:rPr lang="fr-FR" sz="3600" b="1" dirty="0"/>
              <a:t>La parole du Seigneur me fut adressée en ces termes: Fils d'homme, les gens de la maison d'Israël habitaient sur leur territoire, et ils l'ont souillé par leur conduite et par leurs œuvres;</a:t>
            </a:r>
          </a:p>
        </p:txBody>
      </p:sp>
      <p:sp>
        <p:nvSpPr>
          <p:cNvPr id="6" name="ZoneTexte 5"/>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2492896"/>
            <a:ext cx="5457799" cy="3992378"/>
          </a:xfrm>
          <a:prstGeom prst="rect">
            <a:avLst/>
          </a:prstGeom>
        </p:spPr>
        <p:txBody>
          <a:bodyPr wrap="square">
            <a:normAutofit/>
          </a:bodyPr>
          <a:lstStyle/>
          <a:p>
            <a:pPr lvl="0" algn="ctr" rtl="1" fontAlgn="base">
              <a:spcBef>
                <a:spcPct val="20000"/>
              </a:spcBef>
              <a:spcAft>
                <a:spcPct val="0"/>
              </a:spcAft>
            </a:pPr>
            <a:r>
              <a:rPr lang="ar-AE" altLang="fr-FR" sz="3600" b="1" dirty="0" err="1">
                <a:solidFill>
                  <a:srgbClr val="C00000"/>
                </a:solidFill>
                <a:latin typeface="Times New Roman" panose="02020603050405020304" pitchFamily="18" charset="0"/>
                <a:cs typeface="Times New Roman" panose="02020603050405020304" pitchFamily="18" charset="0"/>
              </a:rPr>
              <a:t>حزقيال</a:t>
            </a:r>
            <a:r>
              <a:rPr lang="ar-AE" altLang="fr-FR" sz="3600" b="1" dirty="0">
                <a:solidFill>
                  <a:srgbClr val="C00000"/>
                </a:solidFill>
                <a:latin typeface="Times New Roman" panose="02020603050405020304" pitchFamily="18" charset="0"/>
                <a:cs typeface="Times New Roman" panose="02020603050405020304" pitchFamily="18" charset="0"/>
              </a:rPr>
              <a:t> ٣٦: ١٦ – ٢٦</a:t>
            </a:r>
            <a:r>
              <a:rPr lang="fr-FR" altLang="fr-FR" sz="3600" b="1" dirty="0">
                <a:solidFill>
                  <a:srgbClr val="C00000"/>
                </a:solidFill>
                <a:latin typeface="Times New Roman" panose="02020603050405020304" pitchFamily="18" charset="0"/>
                <a:cs typeface="Times New Roman" panose="02020603050405020304" pitchFamily="18" charset="0"/>
              </a:rPr>
              <a:t>  </a:t>
            </a:r>
          </a:p>
          <a:p>
            <a:pPr lvl="0" algn="just" rtl="1" fontAlgn="base">
              <a:spcBef>
                <a:spcPct val="20000"/>
              </a:spcBef>
              <a:spcAft>
                <a:spcPct val="0"/>
              </a:spcAft>
            </a:pPr>
            <a:r>
              <a:rPr lang="ar-AE" altLang="fr-FR" sz="3600" b="1" dirty="0"/>
              <a:t>و كان </a:t>
            </a:r>
            <a:r>
              <a:rPr lang="ar-BH" altLang="fr-FR" sz="3600" b="1" dirty="0"/>
              <a:t>إ</a:t>
            </a:r>
            <a:r>
              <a:rPr lang="ar-AE" altLang="fr-FR" sz="3600" b="1" dirty="0"/>
              <a:t>ل</a:t>
            </a:r>
            <a:r>
              <a:rPr lang="ar-BH" altLang="fr-FR" sz="3600" b="1" dirty="0" err="1"/>
              <a:t>ىّ</a:t>
            </a:r>
            <a:r>
              <a:rPr lang="ar-AE" altLang="fr-FR" sz="3600" b="1" dirty="0"/>
              <a:t> كلام الرب قائلا</a:t>
            </a:r>
            <a:r>
              <a:rPr lang="ar-BH" altLang="fr-FR" sz="3600" b="1" dirty="0" err="1"/>
              <a:t>:</a:t>
            </a:r>
            <a:r>
              <a:rPr lang="ar-AE" altLang="fr-FR" sz="3600" b="1" dirty="0"/>
              <a:t> يا </a:t>
            </a:r>
            <a:r>
              <a:rPr lang="ar-BH" altLang="fr-FR" sz="3600" b="1" dirty="0"/>
              <a:t>إ</a:t>
            </a:r>
            <a:r>
              <a:rPr lang="ar-AE" altLang="fr-FR" sz="3600" b="1" dirty="0"/>
              <a:t>بن </a:t>
            </a:r>
            <a:r>
              <a:rPr lang="ar-BH" altLang="fr-FR" sz="3600" b="1" dirty="0"/>
              <a:t>آ</a:t>
            </a:r>
            <a:r>
              <a:rPr lang="ar-AE" altLang="fr-FR" sz="3600" b="1" dirty="0"/>
              <a:t>دم </a:t>
            </a:r>
            <a:r>
              <a:rPr lang="ar-BH" altLang="fr-FR" sz="3600" b="1" dirty="0"/>
              <a:t>إ</a:t>
            </a:r>
            <a:r>
              <a:rPr lang="ar-AE" altLang="fr-FR" sz="3600" b="1" dirty="0"/>
              <a:t>ن بيت </a:t>
            </a:r>
            <a:r>
              <a:rPr lang="ar-BH" altLang="fr-FR" sz="3600" b="1" dirty="0"/>
              <a:t>إ</a:t>
            </a:r>
            <a:r>
              <a:rPr lang="ar-AE" altLang="fr-FR" sz="3600" b="1" dirty="0" err="1"/>
              <a:t>سرائيل</a:t>
            </a:r>
            <a:r>
              <a:rPr lang="ar-AE" altLang="fr-FR" sz="3600" b="1" dirty="0"/>
              <a:t> سكنوا </a:t>
            </a:r>
            <a:r>
              <a:rPr lang="ar-BH" altLang="fr-FR" sz="3600" b="1" dirty="0"/>
              <a:t>أ</a:t>
            </a:r>
            <a:r>
              <a:rPr lang="ar-AE" altLang="fr-FR" sz="3600" b="1" dirty="0"/>
              <a:t>رضهم نجسوها بطريقهم </a:t>
            </a:r>
            <a:r>
              <a:rPr lang="ar-EG" altLang="fr-FR" sz="3600" b="1" dirty="0"/>
              <a:t>وأصنامهم ونجاساتهم،</a:t>
            </a:r>
            <a:endParaRPr lang="ar-SA" altLang="fr-FR" sz="3600" b="1" dirty="0"/>
          </a:p>
        </p:txBody>
      </p:sp>
      <p:sp>
        <p:nvSpPr>
          <p:cNvPr id="7" name="Espace réservé du contenu 2"/>
          <p:cNvSpPr txBox="1">
            <a:spLocks/>
          </p:cNvSpPr>
          <p:nvPr/>
        </p:nvSpPr>
        <p:spPr>
          <a:xfrm>
            <a:off x="414772" y="586972"/>
            <a:ext cx="11362455" cy="1796848"/>
          </a:xfrm>
          <a:prstGeom prst="rect">
            <a:avLst/>
          </a:prstGeom>
        </p:spPr>
        <p:txBody>
          <a:bodyPr vert="horz" lIns="91440" tIns="45720" rIns="91440" bIns="45720" rtlCol="0">
            <a:normAutofit fontScale="850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sz="2800" b="1" dirty="0" err="1">
                <a:solidFill>
                  <a:srgbClr val="C00000"/>
                </a:solidFill>
                <a:latin typeface="CS Avva Shenouda" pitchFamily="34" charset="0"/>
                <a:cs typeface="Times New Roman" pitchFamily="18" charset="0"/>
              </a:rPr>
              <a:t>Ebolqen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Iezekiyl</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piprovytyc</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erepef`cmou</a:t>
            </a:r>
            <a:r>
              <a:rPr lang="fr-FR" sz="2800" b="1" dirty="0">
                <a:solidFill>
                  <a:srgbClr val="C00000"/>
                </a:solidFill>
                <a:latin typeface="CS Avva Shenouda" pitchFamily="34" charset="0"/>
                <a:cs typeface="Times New Roman" pitchFamily="18" charset="0"/>
              </a:rPr>
              <a:t> =e=;=u @ </a:t>
            </a:r>
            <a:r>
              <a:rPr lang="fr-FR" sz="2800" b="1" dirty="0" err="1">
                <a:solidFill>
                  <a:srgbClr val="C00000"/>
                </a:solidFill>
                <a:latin typeface="CS Avva Shenouda" pitchFamily="34" charset="0"/>
                <a:cs typeface="Times New Roman" pitchFamily="18" charset="0"/>
              </a:rPr>
              <a:t>swpi</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neman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efjw</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mmoc</a:t>
            </a:r>
            <a:r>
              <a:rPr lang="fr-FR" sz="2800" b="1" dirty="0">
                <a:solidFill>
                  <a:srgbClr val="C00000"/>
                </a:solidFill>
                <a:latin typeface="CS Avva Shenouda" pitchFamily="34" charset="0"/>
                <a:cs typeface="Times New Roman" pitchFamily="18" charset="0"/>
              </a:rPr>
              <a:t> </a:t>
            </a:r>
          </a:p>
          <a:p>
            <a:pPr marL="0" indent="0" algn="just">
              <a:buNone/>
            </a:pPr>
            <a:r>
              <a:rPr lang="fr-FR" sz="2800" b="1" dirty="0" err="1">
                <a:latin typeface="Athanasius"/>
              </a:rPr>
              <a:t>Ouo</a:t>
            </a:r>
            <a:r>
              <a:rPr lang="fr-FR" sz="2800" b="1" dirty="0">
                <a:latin typeface="Athanasius"/>
              </a:rPr>
              <a:t>\ `</a:t>
            </a:r>
            <a:r>
              <a:rPr lang="fr-FR" sz="2800" b="1" dirty="0" err="1">
                <a:latin typeface="Athanasius"/>
              </a:rPr>
              <a:t>èa</a:t>
            </a:r>
            <a:r>
              <a:rPr lang="fr-FR" sz="2800" b="1" dirty="0">
                <a:latin typeface="Athanasius"/>
              </a:rPr>
              <a:t> </a:t>
            </a:r>
            <a:r>
              <a:rPr lang="fr-FR" sz="2800" b="1" dirty="0" err="1">
                <a:latin typeface="Athanasius"/>
              </a:rPr>
              <a:t>oucaji</a:t>
            </a:r>
            <a:r>
              <a:rPr lang="fr-FR" sz="2800" b="1" dirty="0">
                <a:latin typeface="Athanasius"/>
              </a:rPr>
              <a:t> `</a:t>
            </a:r>
            <a:r>
              <a:rPr lang="fr-FR" sz="2800" b="1" dirty="0" err="1">
                <a:latin typeface="Athanasius"/>
              </a:rPr>
              <a:t>ènte</a:t>
            </a:r>
            <a:r>
              <a:rPr lang="fr-FR" sz="2800" b="1" dirty="0">
                <a:latin typeface="Athanasius"/>
              </a:rPr>
              <a:t> P_ ]</a:t>
            </a:r>
            <a:r>
              <a:rPr lang="fr-FR" sz="2800" b="1" dirty="0" err="1">
                <a:latin typeface="Athanasius"/>
              </a:rPr>
              <a:t>wpi</a:t>
            </a:r>
            <a:r>
              <a:rPr lang="fr-FR" sz="2800" b="1" dirty="0">
                <a:latin typeface="Athanasius"/>
              </a:rPr>
              <a:t> \</a:t>
            </a:r>
            <a:r>
              <a:rPr lang="fr-FR" sz="2800" b="1" dirty="0" err="1">
                <a:latin typeface="Athanasius"/>
              </a:rPr>
              <a:t>aroi</a:t>
            </a:r>
            <a:r>
              <a:rPr lang="fr-FR" sz="2800" b="1" dirty="0">
                <a:latin typeface="Athanasius"/>
              </a:rPr>
              <a:t> </a:t>
            </a:r>
            <a:r>
              <a:rPr lang="fr-FR" sz="2800" b="1" dirty="0" err="1">
                <a:latin typeface="Athanasius"/>
              </a:rPr>
              <a:t>efjw</a:t>
            </a:r>
            <a:r>
              <a:rPr lang="fr-FR" sz="2800" b="1" dirty="0">
                <a:latin typeface="Athanasius"/>
              </a:rPr>
              <a:t> `</a:t>
            </a:r>
            <a:r>
              <a:rPr lang="fr-FR" sz="2800" b="1" dirty="0" err="1">
                <a:latin typeface="Athanasius"/>
              </a:rPr>
              <a:t>èmmoc</a:t>
            </a:r>
            <a:r>
              <a:rPr lang="fr-FR" sz="2800" b="1" dirty="0">
                <a:latin typeface="Athanasius"/>
              </a:rPr>
              <a:t> je P]</a:t>
            </a:r>
            <a:r>
              <a:rPr lang="fr-FR" sz="2800" b="1" dirty="0" err="1">
                <a:latin typeface="Athanasius"/>
              </a:rPr>
              <a:t>hri</a:t>
            </a:r>
            <a:r>
              <a:rPr lang="fr-FR" sz="2800" b="1" dirty="0">
                <a:latin typeface="Athanasius"/>
              </a:rPr>
              <a:t> `</a:t>
            </a:r>
            <a:r>
              <a:rPr lang="fr-FR" sz="2800" b="1" dirty="0" err="1">
                <a:latin typeface="Athanasius"/>
              </a:rPr>
              <a:t>èm`èvrwmi</a:t>
            </a:r>
            <a:r>
              <a:rPr lang="fr-FR" sz="2800" b="1" dirty="0">
                <a:latin typeface="Athanasius"/>
              </a:rPr>
              <a:t> `</a:t>
            </a:r>
            <a:r>
              <a:rPr lang="fr-FR" sz="2800" b="1" dirty="0" err="1">
                <a:latin typeface="Athanasius"/>
              </a:rPr>
              <a:t>èphi</a:t>
            </a:r>
            <a:r>
              <a:rPr lang="fr-FR" sz="2800" b="1" dirty="0">
                <a:latin typeface="Athanasius"/>
              </a:rPr>
              <a:t> `</a:t>
            </a:r>
            <a:r>
              <a:rPr lang="fr-FR" sz="2800" b="1" dirty="0" err="1">
                <a:latin typeface="Athanasius"/>
              </a:rPr>
              <a:t>èm`èpIc</a:t>
            </a:r>
            <a:r>
              <a:rPr lang="fr-FR" sz="2800" b="1" dirty="0">
                <a:latin typeface="Athanasius"/>
              </a:rPr>
              <a:t>/l/ au]</a:t>
            </a:r>
            <a:r>
              <a:rPr lang="fr-FR" sz="2800" b="1" dirty="0" err="1">
                <a:latin typeface="Athanasius"/>
              </a:rPr>
              <a:t>wpi</a:t>
            </a:r>
            <a:r>
              <a:rPr lang="fr-FR" sz="2800" b="1" dirty="0">
                <a:latin typeface="Athanasius"/>
              </a:rPr>
              <a:t> \</a:t>
            </a:r>
            <a:r>
              <a:rPr lang="fr-FR" sz="2800" b="1" dirty="0" err="1">
                <a:latin typeface="Athanasius"/>
              </a:rPr>
              <a:t>ijen</a:t>
            </a:r>
            <a:r>
              <a:rPr lang="fr-FR" sz="2800" b="1" dirty="0">
                <a:latin typeface="Athanasius"/>
              </a:rPr>
              <a:t> </a:t>
            </a:r>
            <a:r>
              <a:rPr lang="fr-FR" sz="2800" b="1" dirty="0" err="1">
                <a:latin typeface="Athanasius"/>
              </a:rPr>
              <a:t>pouka</a:t>
            </a:r>
            <a:r>
              <a:rPr lang="fr-FR" sz="2800" b="1" dirty="0">
                <a:latin typeface="Athanasius"/>
              </a:rPr>
              <a:t>\i </a:t>
            </a:r>
            <a:r>
              <a:rPr lang="fr-FR" sz="2800" b="1" dirty="0" err="1">
                <a:latin typeface="Athanasius"/>
              </a:rPr>
              <a:t>ouo</a:t>
            </a:r>
            <a:r>
              <a:rPr lang="fr-FR" sz="2800" b="1" dirty="0">
                <a:latin typeface="Athanasius"/>
              </a:rPr>
              <a:t>\ </a:t>
            </a:r>
            <a:r>
              <a:rPr lang="fr-FR" sz="2800" b="1" dirty="0" err="1">
                <a:latin typeface="Athanasius"/>
              </a:rPr>
              <a:t>ausa'mef</a:t>
            </a:r>
            <a:r>
              <a:rPr lang="fr-FR" sz="2800" b="1" dirty="0">
                <a:latin typeface="Athanasius"/>
              </a:rPr>
              <a:t> 'en </a:t>
            </a:r>
            <a:r>
              <a:rPr lang="fr-FR" sz="2800" b="1" dirty="0" err="1">
                <a:latin typeface="Athanasius"/>
              </a:rPr>
              <a:t>poumwit</a:t>
            </a:r>
            <a:r>
              <a:rPr lang="fr-FR" sz="2800" b="1" dirty="0">
                <a:latin typeface="Athanasius"/>
              </a:rPr>
              <a:t> nem </a:t>
            </a:r>
            <a:r>
              <a:rPr lang="fr-FR" sz="2800" b="1" dirty="0" err="1">
                <a:latin typeface="Athanasius"/>
              </a:rPr>
              <a:t>nou`èidwlon</a:t>
            </a:r>
            <a:r>
              <a:rPr lang="fr-FR" sz="2800" b="1" dirty="0">
                <a:latin typeface="Athanasius"/>
              </a:rPr>
              <a:t> nem 'en </a:t>
            </a:r>
            <a:r>
              <a:rPr lang="fr-FR" sz="2800" b="1" dirty="0" err="1">
                <a:latin typeface="Athanasius"/>
              </a:rPr>
              <a:t>ènousw’em</a:t>
            </a:r>
            <a:r>
              <a:rPr lang="fr-FR" sz="2800" b="1" dirty="0">
                <a:latin typeface="Athanasius"/>
              </a:rPr>
              <a:t>. </a:t>
            </a:r>
          </a:p>
          <a:p>
            <a:pPr marL="0" indent="0" algn="just">
              <a:buNone/>
            </a:pPr>
            <a:r>
              <a:rPr lang="fr-FR" sz="2800" b="1" dirty="0" err="1">
                <a:solidFill>
                  <a:srgbClr val="C00000"/>
                </a:solidFill>
                <a:latin typeface="CS Avva Shenouda" pitchFamily="34" charset="0"/>
                <a:cs typeface="Times New Roman" pitchFamily="18" charset="0"/>
              </a:rPr>
              <a:t>Ou`wou</a:t>
            </a:r>
            <a:r>
              <a:rPr lang="fr-FR" sz="2800" b="1" dirty="0">
                <a:solidFill>
                  <a:srgbClr val="C00000"/>
                </a:solidFill>
                <a:latin typeface="CS Avva Shenouda" pitchFamily="34" charset="0"/>
                <a:cs typeface="Times New Roman" pitchFamily="18" charset="0"/>
              </a:rPr>
              <a:t> `n}`triac `</a:t>
            </a:r>
            <a:r>
              <a:rPr lang="fr-FR" sz="2800" b="1" dirty="0" err="1">
                <a:solidFill>
                  <a:srgbClr val="C00000"/>
                </a:solidFill>
                <a:latin typeface="CS Avva Shenouda" pitchFamily="34" charset="0"/>
                <a:cs typeface="Times New Roman" pitchFamily="18" charset="0"/>
              </a:rPr>
              <a:t>e;ouab</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pennou</a:t>
            </a:r>
            <a:r>
              <a:rPr lang="fr-FR" sz="2800" b="1" dirty="0">
                <a:solidFill>
                  <a:srgbClr val="C00000"/>
                </a:solidFill>
                <a:latin typeface="CS Avva Shenouda" pitchFamily="34" charset="0"/>
                <a:cs typeface="Times New Roman" pitchFamily="18" charset="0"/>
              </a:rPr>
              <a:t>] @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nem sa `</a:t>
            </a:r>
            <a:r>
              <a:rPr lang="fr-FR" sz="2800" b="1" dirty="0" err="1">
                <a:solidFill>
                  <a:srgbClr val="C00000"/>
                </a:solidFill>
                <a:latin typeface="CS Avva Shenouda" pitchFamily="34" charset="0"/>
                <a:cs typeface="Times New Roman" pitchFamily="18" charset="0"/>
              </a:rPr>
              <a:t>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nte</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ni`eneh</a:t>
            </a:r>
            <a:r>
              <a:rPr lang="fr-FR" sz="2800" b="1" dirty="0">
                <a:solidFill>
                  <a:srgbClr val="C00000"/>
                </a:solidFill>
                <a:latin typeface="CS Avva Shenouda" pitchFamily="34" charset="0"/>
                <a:cs typeface="Times New Roman" pitchFamily="18" charset="0"/>
              </a:rPr>
              <a:t> </a:t>
            </a:r>
            <a:r>
              <a:rPr lang="fr-FR" sz="2800" b="1" dirty="0" err="1">
                <a:solidFill>
                  <a:srgbClr val="C00000"/>
                </a:solidFill>
                <a:latin typeface="CS Avva Shenouda" pitchFamily="34" charset="0"/>
                <a:cs typeface="Times New Roman" pitchFamily="18" charset="0"/>
              </a:rPr>
              <a:t>tyrou</a:t>
            </a:r>
            <a:r>
              <a:rPr lang="fr-FR" sz="2800" b="1" dirty="0">
                <a:solidFill>
                  <a:srgbClr val="C00000"/>
                </a:solidFill>
                <a:latin typeface="CS Avva Shenouda" pitchFamily="34" charset="0"/>
                <a:cs typeface="Times New Roman" pitchFamily="18" charset="0"/>
              </a:rPr>
              <a:t> @ `</a:t>
            </a:r>
            <a:r>
              <a:rPr lang="fr-FR" sz="2800" b="1" dirty="0" err="1">
                <a:solidFill>
                  <a:srgbClr val="C00000"/>
                </a:solidFill>
                <a:latin typeface="CS Avva Shenouda" pitchFamily="34" charset="0"/>
                <a:cs typeface="Times New Roman" pitchFamily="18" charset="0"/>
              </a:rPr>
              <a:t>amyn</a:t>
            </a:r>
            <a:r>
              <a:rPr lang="fr-FR" sz="2800" b="1" dirty="0">
                <a:solidFill>
                  <a:srgbClr val="C00000"/>
                </a:solidFill>
                <a:latin typeface="CS Avva Shenouda" pitchFamily="34" charset="0"/>
                <a:cs typeface="Times New Roman" pitchFamily="18" charset="0"/>
              </a:rPr>
              <a:t>.</a:t>
            </a:r>
          </a:p>
          <a:p>
            <a:pPr marL="0" indent="0" algn="just">
              <a:buNone/>
            </a:pPr>
            <a:endParaRPr lang="fr-FR" sz="2800" b="1" dirty="0">
              <a:latin typeface="Athanasius"/>
            </a:endParaRPr>
          </a:p>
        </p:txBody>
      </p:sp>
      <p:sp>
        <p:nvSpPr>
          <p:cNvPr id="8"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4"/>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111880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5698" y="582935"/>
            <a:ext cx="5616624" cy="5832648"/>
          </a:xfrm>
        </p:spPr>
        <p:txBody>
          <a:bodyPr>
            <a:noAutofit/>
          </a:bodyPr>
          <a:lstStyle/>
          <a:p>
            <a:pPr marL="0" indent="0" algn="just">
              <a:buNone/>
            </a:pPr>
            <a:r>
              <a:rPr lang="fr-FR" sz="2800" b="1" dirty="0"/>
              <a:t>Ils bandent leur langue comme un arc; c'est le mensonge et non la vérité qui prévaut en ce pays. Oui, ils vont de crime en crime, mais moi, ils ne me connaissent pas, oracle du Seigneur! Que chacun soit en garde contre son ami, méfiez-vous de tout frère; car tout frère ne pense qu'à supplanter, tout ami répand la calomnie. Chacun dupe son ami, ils ne disent pas la vérité, ils ont habitué leur langue à mentir, ils se fatiguent à mal agir.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أوتروا ألسنتهم</a:t>
            </a:r>
            <a:r>
              <a:rPr lang="fr-FR" sz="3600" dirty="0">
                <a:latin typeface="Times New Roman" panose="02020603050405020304" pitchFamily="18" charset="0"/>
              </a:rPr>
              <a:t> </a:t>
            </a:r>
            <a:r>
              <a:rPr lang="ar-SA" sz="3600" b="1" dirty="0">
                <a:latin typeface="Times New Roman" panose="02020603050405020304" pitchFamily="18" charset="0"/>
              </a:rPr>
              <a:t>كالقوس، فتغلب الكذب على الأرض</a:t>
            </a:r>
            <a:r>
              <a:rPr lang="fr-FR" sz="3600" b="1" dirty="0">
                <a:latin typeface="Times New Roman" panose="02020603050405020304" pitchFamily="18" charset="0"/>
              </a:rPr>
              <a:t> </a:t>
            </a:r>
            <a:r>
              <a:rPr lang="ar-SA" sz="3600" b="1" dirty="0">
                <a:latin typeface="Times New Roman" panose="02020603050405020304" pitchFamily="18" charset="0"/>
              </a:rPr>
              <a:t>وليس إيمان لأنهم خرجوا من شر إلى شر، وإياى لم يعرفوا يقول </a:t>
            </a:r>
            <a:r>
              <a:rPr lang="ar-SA" sz="3600" b="1" dirty="0" err="1">
                <a:latin typeface="Times New Roman" panose="02020603050405020304" pitchFamily="18" charset="0"/>
              </a:rPr>
              <a:t>الرب.</a:t>
            </a:r>
            <a:r>
              <a:rPr lang="ar-SA" sz="3600" b="1" dirty="0">
                <a:latin typeface="Times New Roman" panose="02020603050405020304" pitchFamily="18" charset="0"/>
              </a:rPr>
              <a:t> فليت</a:t>
            </a:r>
            <a:r>
              <a:rPr lang="ar-EG" sz="3600" b="1" dirty="0">
                <a:latin typeface="Times New Roman" panose="02020603050405020304" pitchFamily="18" charset="0"/>
              </a:rPr>
              <a:t>ح</a:t>
            </a:r>
            <a:r>
              <a:rPr lang="ar-SA" sz="3600" b="1" dirty="0">
                <a:latin typeface="Times New Roman" panose="02020603050405020304" pitchFamily="18" charset="0"/>
              </a:rPr>
              <a:t>ف</a:t>
            </a:r>
            <a:r>
              <a:rPr lang="ar-EG" sz="3600" b="1" dirty="0">
                <a:latin typeface="Times New Roman" panose="02020603050405020304" pitchFamily="18" charset="0"/>
              </a:rPr>
              <a:t>ظ</a:t>
            </a:r>
            <a:r>
              <a:rPr lang="ar-SA" sz="3600" b="1" dirty="0">
                <a:latin typeface="Times New Roman" panose="02020603050405020304" pitchFamily="18" charset="0"/>
              </a:rPr>
              <a:t> كل واحد من صاحبه، ولا تتكلموا على إخوتكم</a:t>
            </a:r>
            <a:r>
              <a:rPr lang="ar-EG" sz="3600" b="1" dirty="0" err="1">
                <a:latin typeface="Times New Roman" panose="02020603050405020304" pitchFamily="18" charset="0"/>
              </a:rPr>
              <a:t>،</a:t>
            </a:r>
            <a:r>
              <a:rPr lang="ar-SA" sz="3600" b="1" dirty="0">
                <a:latin typeface="Times New Roman" panose="02020603050405020304" pitchFamily="18" charset="0"/>
              </a:rPr>
              <a:t> فإن كل واحد يتعقب تعقباً</a:t>
            </a:r>
            <a:r>
              <a:rPr lang="ar-EG" sz="3600" b="1" dirty="0" err="1">
                <a:latin typeface="Times New Roman" panose="02020603050405020304" pitchFamily="18" charset="0"/>
              </a:rPr>
              <a:t>،</a:t>
            </a:r>
            <a:r>
              <a:rPr lang="ar-SA" sz="3600" b="1" dirty="0">
                <a:latin typeface="Times New Roman" panose="02020603050405020304" pitchFamily="18" charset="0"/>
              </a:rPr>
              <a:t> وكل صاحب يسعى بالنميمة، وكل واحد يهزأ بصاحبه ولا يتكلمون بالصدق لأنهم عودوا ألسنتهم أن تنطق بالكذب، وظلموا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72264" y="53414"/>
            <a:ext cx="352839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382441846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941724"/>
          </a:xfrm>
        </p:spPr>
        <p:txBody>
          <a:bodyPr>
            <a:noAutofit/>
          </a:bodyPr>
          <a:lstStyle/>
          <a:p>
            <a:pPr marL="0" indent="0" algn="just">
              <a:buNone/>
            </a:pPr>
            <a:r>
              <a:rPr lang="fr-FR" sz="2800" b="1" dirty="0"/>
              <a:t>comme la souillure d'une femme impure, telle fut leur conduite devant moi. Alors j'ai déversé ma fureur sur eux, à cause du sang qu'ils ont versé dans le pays et des ordures dont ils l'ont souillé. Je les ai disséminés parmi les nations et ils ont été dispersés dans les pays étrangers. Je les ai jugés selon leur conduite et selon leurs œuvres. Et parmi les nations où ils sont venus, ils ont profané mon saint nom, faisant dire à leur sujet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وصارت طريقهم أمامي كنجاسة الطامث، فصببت غضبي عليهم من أجل الدم الذي سفكوه على الأرض ونجسوها بأصنامهم، فشتتهم في الأمم وفرقتهم في الكور بطرقهم، وخطاياهم دانتهم ولما دخلوا إلى الأمم حيث دخلوا دنسوا </a:t>
            </a:r>
            <a:r>
              <a:rPr lang="ar-BH" sz="3600" b="1" dirty="0">
                <a:latin typeface="Times New Roman" panose="02020603050405020304" pitchFamily="18" charset="0"/>
              </a:rPr>
              <a:t>إ</a:t>
            </a:r>
            <a:r>
              <a:rPr lang="ar-SA" sz="3600" b="1" dirty="0">
                <a:latin typeface="Times New Roman" panose="02020603050405020304" pitchFamily="18" charset="0"/>
              </a:rPr>
              <a:t>سمى القدوس حين قالوا </a:t>
            </a:r>
            <a:r>
              <a:rPr lang="ar-SA" sz="3600" b="1" dirty="0" err="1">
                <a:latin typeface="Times New Roman" panose="02020603050405020304" pitchFamily="18" charset="0"/>
              </a:rPr>
              <a:t>عنهم:</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0"/>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33633353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«C'est le peuple du Seigneur, ils sont sortis de son pays.» Mais j'ai eu égard à mon saint nom que la maison d'Israël a profané parmi les nations où elle est venue. Eh bien! Dis à la maison d'Israël: Ainsi parle le Seigneur Dieu. Ce n'est pas à cause de vous que j'agis de la sorte, maison d'Israël, mais c'est pour mon saint nom, que vous avez profané parmi les nations où vous êtes venus.</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إن هذا هو شعب الرب والذين خرجوا من </a:t>
            </a:r>
            <a:r>
              <a:rPr lang="ar-BH" sz="3600" b="1" dirty="0">
                <a:latin typeface="Times New Roman" panose="02020603050405020304" pitchFamily="18" charset="0"/>
              </a:rPr>
              <a:t>أ</a:t>
            </a:r>
            <a:r>
              <a:rPr lang="ar-SA" sz="3600" b="1" dirty="0">
                <a:latin typeface="Times New Roman" panose="02020603050405020304" pitchFamily="18" charset="0"/>
              </a:rPr>
              <a:t>رضه، </a:t>
            </a:r>
            <a:r>
              <a:rPr lang="ar-SA" sz="3600" b="1" dirty="0" err="1">
                <a:latin typeface="Times New Roman" panose="02020603050405020304" pitchFamily="18" charset="0"/>
              </a:rPr>
              <a:t>فتحننت</a:t>
            </a:r>
            <a:r>
              <a:rPr lang="ar-SA" sz="3600" b="1" dirty="0">
                <a:latin typeface="Times New Roman" panose="02020603050405020304" pitchFamily="18" charset="0"/>
              </a:rPr>
              <a:t> عليهم لأجل </a:t>
            </a:r>
            <a:r>
              <a:rPr lang="ar-BH" sz="3600" b="1" dirty="0">
                <a:latin typeface="Times New Roman" panose="02020603050405020304" pitchFamily="18" charset="0"/>
              </a:rPr>
              <a:t>إ</a:t>
            </a:r>
            <a:r>
              <a:rPr lang="ar-SA" sz="3600" b="1" dirty="0">
                <a:latin typeface="Times New Roman" panose="02020603050405020304" pitchFamily="18" charset="0"/>
              </a:rPr>
              <a:t>سمى القدوس الذي دنس بيت إسرائيل في الأمم، لذلك فقل لبيت إسرائيل: هذا ما يقوله السيد الرب، ليس لأجلكم أنا صانع يا بيت </a:t>
            </a:r>
            <a:r>
              <a:rPr lang="ar-BH" sz="3600" b="1" dirty="0">
                <a:latin typeface="Times New Roman" panose="02020603050405020304" pitchFamily="18" charset="0"/>
              </a:rPr>
              <a:t>إ</a:t>
            </a:r>
            <a:r>
              <a:rPr lang="ar-SA" sz="3600" b="1" dirty="0" err="1">
                <a:latin typeface="Times New Roman" panose="02020603050405020304" pitchFamily="18" charset="0"/>
              </a:rPr>
              <a:t>سرائيل</a:t>
            </a:r>
            <a:r>
              <a:rPr lang="ar-SA" sz="3600" b="1" dirty="0">
                <a:latin typeface="Times New Roman" panose="02020603050405020304" pitchFamily="18" charset="0"/>
              </a:rPr>
              <a:t>، بل لأجل </a:t>
            </a:r>
            <a:r>
              <a:rPr lang="ar-SA" sz="3600" b="1" dirty="0" err="1">
                <a:latin typeface="Times New Roman" panose="02020603050405020304" pitchFamily="18" charset="0"/>
              </a:rPr>
              <a:t>إسمى</a:t>
            </a:r>
            <a:r>
              <a:rPr lang="ar-SA" sz="3600" b="1" dirty="0">
                <a:latin typeface="Times New Roman" panose="02020603050405020304" pitchFamily="18" charset="0"/>
              </a:rPr>
              <a:t> القدوس الذي نجستموه في </a:t>
            </a:r>
            <a:r>
              <a:rPr lang="ar-BH" sz="3600" b="1" dirty="0">
                <a:latin typeface="Times New Roman" panose="02020603050405020304" pitchFamily="18" charset="0"/>
              </a:rPr>
              <a:t>ا</a:t>
            </a:r>
            <a:r>
              <a:rPr lang="ar-SA" sz="3600" b="1" dirty="0">
                <a:latin typeface="Times New Roman" panose="02020603050405020304" pitchFamily="18" charset="0"/>
              </a:rPr>
              <a:t>لأمم، الموضع الذي دخلتموه</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67908068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Je sanctifierai mon grand nom qui a été profané parmi les nations au milieu desquelles vous l'avez profané. Et les nations sauront que je suis le Seigneur - Oracle du Seigneur Dieu. </a:t>
            </a:r>
          </a:p>
          <a:p>
            <a:pPr marL="0" indent="0" algn="just">
              <a:buNone/>
            </a:pPr>
            <a:endParaRPr lang="fr-FR" sz="2800" b="1" dirty="0"/>
          </a:p>
          <a:p>
            <a:pPr marL="0" indent="0" algn="just">
              <a:buNone/>
            </a:pPr>
            <a:r>
              <a:rPr lang="fr-FR" sz="2800" b="1" dirty="0">
                <a:solidFill>
                  <a:srgbClr val="C00000"/>
                </a:solidFill>
              </a:rPr>
              <a:t>Gloire à la sainte Trinité notre Dieu.</a:t>
            </a:r>
          </a:p>
          <a:p>
            <a:pPr marL="0" indent="0" algn="just">
              <a:buNone/>
            </a:pPr>
            <a:endParaRPr lang="fr-FR" sz="2800" b="1" dirty="0"/>
          </a:p>
          <a:p>
            <a:pPr marL="0" indent="0" algn="just">
              <a:buNone/>
            </a:pPr>
            <a:endParaRPr lang="fr-FR" sz="2800" b="1" dirty="0"/>
          </a:p>
          <a:p>
            <a:pPr marL="0" indent="0" algn="just">
              <a:buNone/>
            </a:pPr>
            <a:endParaRPr lang="fr-FR" sz="2800" b="1" dirty="0">
              <a:solidFill>
                <a:srgbClr val="C00000"/>
              </a:solidFill>
            </a:endParaRPr>
          </a:p>
          <a:p>
            <a:pPr marL="0" indent="0" algn="just">
              <a:buNone/>
            </a:pP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وقدستم فيه إسمي العظيم الذي نجس في الأمم، الذي نجستموه في وسطهم. وستعلم جميع الأمم أني أنا هو الرب يقول </a:t>
            </a:r>
            <a:r>
              <a:rPr lang="ar-SA" sz="3600" b="1" dirty="0" err="1">
                <a:latin typeface="Times New Roman" panose="02020603050405020304" pitchFamily="18" charset="0"/>
              </a:rPr>
              <a:t>أدوناى</a:t>
            </a:r>
            <a:r>
              <a:rPr lang="ar-SA" sz="3600" b="1" dirty="0">
                <a:latin typeface="Times New Roman" panose="02020603050405020304" pitchFamily="18" charset="0"/>
              </a:rPr>
              <a:t> الرب.</a:t>
            </a:r>
            <a:endParaRPr lang="fr-FR" sz="3600" b="1" dirty="0">
              <a:latin typeface="Times New Roman" panose="02020603050405020304" pitchFamily="18" charset="0"/>
            </a:endParaRPr>
          </a:p>
          <a:p>
            <a:pPr algn="just" rtl="1"/>
            <a:endParaRPr lang="fr-FR" sz="3600" b="1" dirty="0">
              <a:solidFill>
                <a:srgbClr val="C00000"/>
              </a:solidFill>
              <a:latin typeface="Times New Roman" panose="02020603050405020304" pitchFamily="18" charset="0"/>
            </a:endParaRPr>
          </a:p>
          <a:p>
            <a:pPr algn="just" rtl="1"/>
            <a:r>
              <a:rPr lang="ar-SA" sz="3600" b="1" dirty="0">
                <a:solidFill>
                  <a:srgbClr val="C00000"/>
                </a:solidFill>
                <a:latin typeface="Times New Roman" panose="02020603050405020304" pitchFamily="18" charset="0"/>
              </a:rPr>
              <a:t> مجدًا للثالوث الأقدس إلهنا آمين.</a:t>
            </a:r>
            <a:endParaRPr lang="ar-SA" sz="3600" dirty="0">
              <a:solidFill>
                <a:srgbClr val="C00000"/>
              </a:solidFill>
              <a:latin typeface="Times New Roman" panose="02020603050405020304" pitchFamily="18" charset="0"/>
            </a:endParaRPr>
          </a:p>
          <a:p>
            <a:pPr algn="just" rtl="1"/>
            <a:endParaRPr lang="ar-SA" sz="3600" dirty="0">
              <a:solidFill>
                <a:srgbClr val="C00000"/>
              </a:solidFill>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55711922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173944473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Gloire au Père, au Fils et au Saint-Esprit, maintenant et toujours et pour les siècles des siècles,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90584"/>
            <a:ext cx="3574559" cy="5078313"/>
          </a:xfrm>
          <a:prstGeom prst="rect">
            <a:avLst/>
          </a:prstGeom>
        </p:spPr>
        <p:txBody>
          <a:bodyPr wrap="square" anchor="ctr" anchorCtr="0">
            <a:spAutoFit/>
          </a:bodyPr>
          <a:lstStyle/>
          <a:p>
            <a:pPr algn="just" rtl="1"/>
            <a:r>
              <a:rPr lang="ar-AE" sz="5400" b="1" dirty="0">
                <a:latin typeface="Book Antiqua" panose="02040602050305030304" pitchFamily="18" charset="0"/>
              </a:rPr>
              <a:t>المجد للآب </a:t>
            </a:r>
            <a:r>
              <a:rPr lang="ar-AE" sz="5400" b="1" dirty="0" err="1">
                <a:latin typeface="Book Antiqua" panose="02040602050305030304" pitchFamily="18" charset="0"/>
              </a:rPr>
              <a:t>والإبن</a:t>
            </a:r>
            <a:r>
              <a:rPr lang="ar-AE" sz="5400" b="1" dirty="0">
                <a:latin typeface="Book Antiqua" panose="02040602050305030304" pitchFamily="18" charset="0"/>
              </a:rPr>
              <a:t> والروح القدس. الآن وكل أوان وإلى دهر الدهور.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858248"/>
            <a:ext cx="3933030" cy="4832092"/>
          </a:xfrm>
          <a:prstGeom prst="rect">
            <a:avLst/>
          </a:prstGeom>
        </p:spPr>
        <p:txBody>
          <a:bodyPr wrap="square">
            <a:spAutoFit/>
          </a:bodyPr>
          <a:lstStyle/>
          <a:p>
            <a:pPr algn="just"/>
            <a:r>
              <a:rPr lang="fr-FR" sz="4400" b="1" dirty="0">
                <a:latin typeface="CS Avva Shenouda" panose="020B7200000000000000" pitchFamily="34" charset="0"/>
              </a:rPr>
              <a:t>Doxa Patri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Ui`w</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agi`w</a:t>
            </a:r>
            <a:r>
              <a:rPr lang="fr-FR" sz="4400" b="1" dirty="0">
                <a:latin typeface="CS Avva Shenouda" panose="020B7200000000000000" pitchFamily="34" charset="0"/>
              </a:rPr>
              <a:t> `</a:t>
            </a:r>
            <a:r>
              <a:rPr lang="fr-FR" sz="4400" b="1" dirty="0" err="1">
                <a:latin typeface="CS Avva Shenouda" panose="020B7200000000000000" pitchFamily="34" charset="0"/>
              </a:rPr>
              <a:t>Pneumati</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nun</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a`i</a:t>
            </a:r>
            <a:r>
              <a:rPr lang="fr-FR" sz="4400" b="1" dirty="0">
                <a:latin typeface="CS Avva Shenouda" panose="020B7200000000000000" pitchFamily="34" charset="0"/>
              </a:rPr>
              <a:t> </a:t>
            </a:r>
            <a:r>
              <a:rPr lang="fr-FR" sz="4400" b="1" dirty="0" err="1">
                <a:latin typeface="CS Avva Shenouda" panose="020B7200000000000000" pitchFamily="34" charset="0"/>
              </a:rPr>
              <a:t>ke</a:t>
            </a:r>
            <a:r>
              <a:rPr lang="fr-FR" sz="4400" b="1" dirty="0">
                <a:latin typeface="CS Avva Shenouda" panose="020B7200000000000000" pitchFamily="34" charset="0"/>
              </a:rPr>
              <a:t> </a:t>
            </a:r>
            <a:r>
              <a:rPr lang="fr-FR" sz="4400" b="1" dirty="0" err="1">
                <a:latin typeface="CS Avva Shenouda" panose="020B7200000000000000" pitchFamily="34" charset="0"/>
              </a:rPr>
              <a:t>ic</a:t>
            </a:r>
            <a:r>
              <a:rPr lang="fr-FR" sz="4400" b="1" dirty="0">
                <a:latin typeface="CS Avva Shenouda" panose="020B7200000000000000" pitchFamily="34" charset="0"/>
              </a:rPr>
              <a:t> </a:t>
            </a:r>
            <a:r>
              <a:rPr lang="fr-FR" sz="4400" b="1" dirty="0" err="1">
                <a:latin typeface="CS Avva Shenouda" panose="020B7200000000000000" pitchFamily="34" charset="0"/>
              </a:rPr>
              <a:t>touc</a:t>
            </a:r>
            <a:r>
              <a:rPr lang="fr-FR" sz="4400" b="1" dirty="0">
                <a:latin typeface="CS Avva Shenouda" panose="020B7200000000000000" pitchFamily="34" charset="0"/>
              </a:rPr>
              <a:t> `</a:t>
            </a:r>
            <a:r>
              <a:rPr lang="fr-FR" sz="4400" b="1" dirty="0" err="1">
                <a:latin typeface="CS Avva Shenouda" panose="020B7200000000000000" pitchFamily="34" charset="0"/>
              </a:rPr>
              <a:t>e`wnac</a:t>
            </a:r>
            <a:r>
              <a:rPr lang="fr-FR" sz="4400" b="1" dirty="0">
                <a:latin typeface="CS Avva Shenouda" panose="020B7200000000000000" pitchFamily="34" charset="0"/>
              </a:rPr>
              <a:t> </a:t>
            </a:r>
            <a:r>
              <a:rPr lang="fr-FR" sz="4400" b="1" dirty="0" err="1">
                <a:latin typeface="CS Avva Shenouda" panose="020B7200000000000000" pitchFamily="34" charset="0"/>
              </a:rPr>
              <a:t>twn</a:t>
            </a:r>
            <a:r>
              <a:rPr lang="fr-FR" sz="4400" b="1" dirty="0">
                <a:latin typeface="CS Avva Shenouda" panose="020B7200000000000000" pitchFamily="34" charset="0"/>
              </a:rPr>
              <a:t> `</a:t>
            </a:r>
            <a:r>
              <a:rPr lang="fr-FR" sz="4400" b="1" dirty="0" err="1">
                <a:latin typeface="CS Avva Shenouda" panose="020B7200000000000000" pitchFamily="34" charset="0"/>
              </a:rPr>
              <a:t>e`wnwn</a:t>
            </a:r>
            <a:r>
              <a:rPr lang="fr-FR" sz="4400" b="1" dirty="0">
                <a:latin typeface="CS Avva Shenouda" panose="020B7200000000000000" pitchFamily="34" charset="0"/>
              </a:rPr>
              <a:t> @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55842869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6144344" cy="6041868"/>
          </a:xfrm>
        </p:spPr>
        <p:txBody>
          <a:bodyPr numCol="1" spcCol="72000" anchor="ctr">
            <a:noAutofit/>
          </a:bodyPr>
          <a:lstStyle/>
          <a:p>
            <a:pPr marL="0" indent="0" algn="just">
              <a:buNone/>
            </a:pPr>
            <a:r>
              <a:rPr lang="fr-FR" sz="3600" b="1" dirty="0">
                <a:latin typeface="Book Antiqua" panose="02040602050305030304" pitchFamily="18" charset="0"/>
              </a:rPr>
              <a:t>Louange de la </a:t>
            </a:r>
            <a:r>
              <a:rPr lang="fr-FR" sz="3600" b="1" dirty="0">
                <a:solidFill>
                  <a:srgbClr val="C00000"/>
                </a:solidFill>
                <a:latin typeface="Book Antiqua" panose="02040602050305030304" pitchFamily="18" charset="0"/>
              </a:rPr>
              <a:t>3</a:t>
            </a:r>
            <a:r>
              <a:rPr lang="fr-FR" sz="3600" b="1" baseline="30000" dirty="0">
                <a:solidFill>
                  <a:srgbClr val="C00000"/>
                </a:solidFill>
                <a:latin typeface="Book Antiqua" panose="02040602050305030304" pitchFamily="18" charset="0"/>
              </a:rPr>
              <a:t>ème</a:t>
            </a:r>
            <a:r>
              <a:rPr lang="fr-FR" sz="3600" b="1" dirty="0">
                <a:solidFill>
                  <a:srgbClr val="C00000"/>
                </a:solidFill>
                <a:latin typeface="Book Antiqua" panose="02040602050305030304" pitchFamily="18" charset="0"/>
              </a:rPr>
              <a:t> heure de la veille du vendredi</a:t>
            </a:r>
            <a:r>
              <a:rPr lang="fr-FR" sz="3600" b="1" dirty="0">
                <a:latin typeface="Book Antiqua" panose="02040602050305030304" pitchFamily="18" charset="0"/>
              </a:rPr>
              <a:t> saint de la semaine sainte, que sa bénédiction soit avec nous amen.</a:t>
            </a: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Rends-nous dignes de dire avec action de grâces : </a:t>
            </a:r>
          </a:p>
          <a:p>
            <a:pPr marL="0" indent="0" algn="just">
              <a:buNone/>
            </a:pPr>
            <a:r>
              <a:rPr lang="fr-FR" sz="3600" b="1" dirty="0">
                <a:latin typeface="Book Antiqua" panose="02040602050305030304" pitchFamily="18" charset="0"/>
              </a:rPr>
              <a:t>Notre Père…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81228" y="775585"/>
            <a:ext cx="5186425" cy="5570756"/>
          </a:xfrm>
          <a:prstGeom prst="rect">
            <a:avLst/>
          </a:prstGeom>
        </p:spPr>
        <p:txBody>
          <a:bodyPr wrap="square" anchor="ctr" anchorCtr="0">
            <a:spAutoFit/>
          </a:bodyPr>
          <a:lstStyle/>
          <a:p>
            <a:pPr algn="just" rtl="1"/>
            <a:r>
              <a:rPr lang="ar-AE" sz="4000" b="1" dirty="0" err="1">
                <a:latin typeface="Book Antiqua" panose="02040602050305030304" pitchFamily="18" charset="0"/>
              </a:rPr>
              <a:t>تسبحة</a:t>
            </a:r>
            <a:r>
              <a:rPr lang="ar-AE" sz="4000" b="1" dirty="0">
                <a:latin typeface="Book Antiqua" panose="02040602050305030304" pitchFamily="18" charset="0"/>
              </a:rPr>
              <a:t> </a:t>
            </a:r>
            <a:r>
              <a:rPr lang="ar-AE" sz="4000" b="1" dirty="0">
                <a:solidFill>
                  <a:srgbClr val="C00000"/>
                </a:solidFill>
                <a:latin typeface="Book Antiqua" panose="02040602050305030304" pitchFamily="18" charset="0"/>
              </a:rPr>
              <a:t>الساعة الثالثة من ليلة الجمعة العظيمة</a:t>
            </a:r>
            <a:r>
              <a:rPr lang="fr-FR" sz="4000" b="1" dirty="0">
                <a:solidFill>
                  <a:srgbClr val="C00000"/>
                </a:solidFill>
                <a:latin typeface="Book Antiqua" panose="02040602050305030304" pitchFamily="18" charset="0"/>
              </a:rPr>
              <a:t> </a:t>
            </a:r>
            <a:r>
              <a:rPr lang="ar-AE" sz="4000" b="1" dirty="0">
                <a:latin typeface="Book Antiqua" panose="02040602050305030304" pitchFamily="18" charset="0"/>
              </a:rPr>
              <a:t>من </a:t>
            </a:r>
            <a:r>
              <a:rPr lang="ar-AE" sz="4000" b="1" dirty="0" err="1">
                <a:latin typeface="Book Antiqua" panose="02040602050305030304" pitchFamily="18" charset="0"/>
              </a:rPr>
              <a:t>البصخة</a:t>
            </a:r>
            <a:r>
              <a:rPr lang="ar-AE" sz="4000" b="1" dirty="0">
                <a:latin typeface="Book Antiqua" panose="02040602050305030304" pitchFamily="18" charset="0"/>
              </a:rPr>
              <a:t> المقدسة بركت</a:t>
            </a:r>
            <a:r>
              <a:rPr lang="ar-EG" sz="4000" b="1" dirty="0">
                <a:latin typeface="Book Antiqua" panose="02040602050305030304" pitchFamily="18" charset="0"/>
              </a:rPr>
              <a:t>ها</a:t>
            </a:r>
            <a:r>
              <a:rPr lang="ar-AE" sz="4000" b="1" dirty="0">
                <a:latin typeface="Book Antiqua" panose="02040602050305030304" pitchFamily="18" charset="0"/>
              </a:rPr>
              <a:t> فلتكُن معنا آمين.</a:t>
            </a:r>
            <a:endParaRPr lang="fr-FR" sz="4000" b="1" dirty="0">
              <a:latin typeface="Book Antiqua" panose="02040602050305030304" pitchFamily="18" charset="0"/>
            </a:endParaRPr>
          </a:p>
          <a:p>
            <a:pPr algn="just" rtl="1"/>
            <a:endParaRPr lang="fr-FR" sz="4000" b="1" dirty="0">
              <a:latin typeface="Book Antiqua" panose="02040602050305030304" pitchFamily="18" charset="0"/>
            </a:endParaRPr>
          </a:p>
          <a:p>
            <a:pPr algn="just" rtl="1"/>
            <a:endParaRPr lang="ar-AE" sz="3600" b="1" dirty="0">
              <a:latin typeface="Book Antiqua" panose="02040602050305030304" pitchFamily="18" charset="0"/>
            </a:endParaRPr>
          </a:p>
          <a:p>
            <a:pPr algn="just" rtl="1"/>
            <a:r>
              <a:rPr lang="ar-AE" sz="4000" b="1" dirty="0">
                <a:latin typeface="Book Antiqua" panose="02040602050305030304" pitchFamily="18" charset="0"/>
              </a:rPr>
              <a:t>اللهم </a:t>
            </a:r>
            <a:r>
              <a:rPr lang="ar-EG" sz="4000" b="1" dirty="0">
                <a:latin typeface="Book Antiqua" panose="02040602050305030304" pitchFamily="18" charset="0"/>
              </a:rPr>
              <a:t>إ</a:t>
            </a:r>
            <a:r>
              <a:rPr lang="ar-AE" sz="4000" b="1" dirty="0">
                <a:latin typeface="Book Antiqua" panose="02040602050305030304" pitchFamily="18" charset="0"/>
              </a:rPr>
              <a:t>جعلنا مستحِقين أن نقولَ بشكر: يا أبانا الذي في السموات...</a:t>
            </a:r>
          </a:p>
        </p:txBody>
      </p:sp>
    </p:spTree>
    <p:extLst>
      <p:ext uri="{BB962C8B-B14F-4D97-AF65-F5344CB8AC3E}">
        <p14:creationId xmlns:p14="http://schemas.microsoft.com/office/powerpoint/2010/main" val="115362121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ZoneTexte 12">
            <a:extLst>
              <a:ext uri="{FF2B5EF4-FFF2-40B4-BE49-F238E27FC236}">
                <a16:creationId xmlns:a16="http://schemas.microsoft.com/office/drawing/2014/main" id="{B5E6F8A1-9C17-461A-BB1B-8D519652C983}"/>
              </a:ext>
            </a:extLst>
          </p:cNvPr>
          <p:cNvSpPr txBox="1"/>
          <p:nvPr/>
        </p:nvSpPr>
        <p:spPr>
          <a:xfrm>
            <a:off x="3604862" y="476672"/>
            <a:ext cx="4877956" cy="6309420"/>
          </a:xfrm>
          <a:prstGeom prst="rect">
            <a:avLst/>
          </a:prstGeom>
          <a:noFill/>
        </p:spPr>
        <p:txBody>
          <a:bodyPr wrap="square" rtlCol="0">
            <a:spAutoFit/>
          </a:bodyPr>
          <a:lstStyle/>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Emmanouyl pennou] penouro.</a:t>
            </a: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 Pa=o=c I=y=c P=,=c @ Pacwtyr `n`aga;oc. Tajom nem pa`cmou pe ~Po=c  afswpi nyi eucwtyri`a `efouab</a:t>
            </a:r>
          </a:p>
          <a:p>
            <a:pPr algn="just"/>
            <a:endParaRPr lang="pt-BR" sz="800" b="1" dirty="0">
              <a:solidFill>
                <a:srgbClr val="C00000"/>
              </a:solidFill>
              <a:latin typeface="CS Avva Shenouda" pitchFamily="34" charset="0"/>
            </a:endParaRPr>
          </a:p>
          <a:p>
            <a:pPr algn="just"/>
            <a:endParaRPr lang="pt-BR" sz="1100" b="1" dirty="0">
              <a:latin typeface="CS Avva Shenouda" pitchFamily="34" charset="0"/>
            </a:endParaRPr>
          </a:p>
          <a:p>
            <a:pPr algn="just"/>
            <a:r>
              <a:rPr lang="pt-BR" sz="2800" b="1" dirty="0">
                <a:latin typeface="CS Avva Shenouda" pitchFamily="34" charset="0"/>
              </a:rPr>
              <a:t>:wk te ]jom nem pi`wou nem pi`cmou nem pi``amahi sa eneh `</a:t>
            </a:r>
            <a:r>
              <a:rPr lang="pt-BR" sz="2800" b="1" dirty="0">
                <a:solidFill>
                  <a:srgbClr val="C00000"/>
                </a:solidFill>
                <a:latin typeface="CS Avva Shenouda" pitchFamily="34" charset="0"/>
              </a:rPr>
              <a:t>amyn.</a:t>
            </a:r>
            <a:endParaRPr lang="fr-FR" sz="2800" b="1" dirty="0">
              <a:solidFill>
                <a:srgbClr val="C00000"/>
              </a:solidFill>
              <a:latin typeface="CS Avva Shenouda" pitchFamily="34" charset="0"/>
            </a:endParaRPr>
          </a:p>
        </p:txBody>
      </p:sp>
      <p:pic>
        <p:nvPicPr>
          <p:cNvPr id="6" name="Image 5">
            <a:extLst>
              <a:ext uri="{FF2B5EF4-FFF2-40B4-BE49-F238E27FC236}">
                <a16:creationId xmlns:a16="http://schemas.microsoft.com/office/drawing/2014/main" id="{03347A89-E060-4E5C-AAEC-2ADAD068F50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540901" y="836712"/>
            <a:ext cx="2617489" cy="5184576"/>
          </a:xfrm>
          <a:prstGeom prst="rect">
            <a:avLst/>
          </a:prstGeom>
          <a:ln>
            <a:noFill/>
          </a:ln>
          <a:effectLst>
            <a:outerShdw blurRad="292100" dist="139700" dir="2700000" algn="tl" rotWithShape="0">
              <a:srgbClr val="333333">
                <a:alpha val="65000"/>
              </a:srgbClr>
            </a:outerShdw>
          </a:effectLst>
        </p:spPr>
      </p:pic>
      <p:pic>
        <p:nvPicPr>
          <p:cNvPr id="8" name="Image 7">
            <a:extLst>
              <a:ext uri="{FF2B5EF4-FFF2-40B4-BE49-F238E27FC236}">
                <a16:creationId xmlns:a16="http://schemas.microsoft.com/office/drawing/2014/main" id="{534B083B-9429-46CB-9762-2CC4AA8E51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8929290" y="836712"/>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67575192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7536159" y="533128"/>
            <a:ext cx="4241069" cy="5633850"/>
          </a:xfrm>
          <a:prstGeom prst="rect">
            <a:avLst/>
          </a:prstGeom>
          <a:noFill/>
        </p:spPr>
        <p:txBody>
          <a:bodyPr wrap="square" rtlCol="0">
            <a:spAutoFit/>
          </a:bodyPr>
          <a:lstStyle/>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r>
              <a:rPr lang="ar-SA" altLang="fr-FR" sz="3200" b="1" dirty="0">
                <a:solidFill>
                  <a:srgbClr val="C00000"/>
                </a:solidFill>
                <a:latin typeface="Times New Roman" panose="02020603050405020304" pitchFamily="18" charset="0"/>
                <a:cs typeface="Times New Roman" panose="02020603050405020304" pitchFamily="18" charset="0"/>
              </a:rPr>
              <a:t> </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عمانوئيل</a:t>
            </a:r>
            <a:r>
              <a:rPr lang="ar-SA" altLang="fr-FR" sz="3200" b="1" dirty="0">
                <a:solidFill>
                  <a:srgbClr val="C00000"/>
                </a:solidFill>
                <a:latin typeface="Times New Roman" panose="02020603050405020304" pitchFamily="18" charset="0"/>
                <a:cs typeface="Times New Roman" panose="02020603050405020304" pitchFamily="18" charset="0"/>
              </a:rPr>
              <a:t> إلهنا وملكنا</a:t>
            </a:r>
            <a:r>
              <a:rPr lang="fr-FR" altLang="fr-FR" sz="3200" b="1" dirty="0">
                <a:solidFill>
                  <a:srgbClr val="C00000"/>
                </a:solidFill>
                <a:latin typeface="Times New Roman" panose="02020603050405020304" pitchFamily="18" charset="0"/>
                <a:cs typeface="Times New Roman" panose="02020603050405020304" pitchFamily="18" charset="0"/>
              </a:rPr>
              <a:t> </a:t>
            </a:r>
            <a:endParaRPr lang="fr-FR" altLang="fr-FR" b="1" dirty="0">
              <a:solidFill>
                <a:srgbClr val="C00000"/>
              </a:solidFill>
            </a:endParaRPr>
          </a:p>
          <a:p>
            <a:pPr lvl="0" algn="justLow" rtl="1" fontAlgn="base">
              <a:spcBef>
                <a:spcPct val="20000"/>
              </a:spcBef>
              <a:spcAft>
                <a:spcPct val="0"/>
              </a:spcAft>
            </a:pPr>
            <a:endParaRPr lang="fr-FR" sz="140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br>
              <a:rPr lang="ar-EG" altLang="fr-FR" sz="3200" b="1" dirty="0">
                <a:solidFill>
                  <a:srgbClr val="C00000"/>
                </a:solidFill>
                <a:latin typeface="Times New Roman" panose="02020603050405020304" pitchFamily="18" charset="0"/>
                <a:cs typeface="Times New Roman" panose="02020603050405020304" pitchFamily="18" charset="0"/>
              </a:rPr>
            </a:br>
            <a:r>
              <a:rPr lang="ar-SA" altLang="fr-FR" sz="3200" b="1" dirty="0" err="1">
                <a:solidFill>
                  <a:srgbClr val="C00000"/>
                </a:solidFill>
                <a:latin typeface="Times New Roman" panose="02020603050405020304" pitchFamily="18" charset="0"/>
                <a:cs typeface="Times New Roman" panose="02020603050405020304" pitchFamily="18" charset="0"/>
              </a:rPr>
              <a:t>يارب</a:t>
            </a:r>
            <a:r>
              <a:rPr lang="ar-EG" altLang="fr-FR" sz="3200" b="1" dirty="0">
                <a:solidFill>
                  <a:srgbClr val="C00000"/>
                </a:solidFill>
                <a:latin typeface="Times New Roman" panose="02020603050405020304" pitchFamily="18" charset="0"/>
                <a:cs typeface="Times New Roman" panose="02020603050405020304" pitchFamily="18" charset="0"/>
              </a:rPr>
              <a:t>ى</a:t>
            </a:r>
            <a:r>
              <a:rPr lang="ar-SA" altLang="fr-FR" sz="3200" b="1" dirty="0">
                <a:solidFill>
                  <a:srgbClr val="C00000"/>
                </a:solidFill>
                <a:latin typeface="Times New Roman" panose="02020603050405020304" pitchFamily="18" charset="0"/>
                <a:cs typeface="Times New Roman" panose="02020603050405020304" pitchFamily="18" charset="0"/>
              </a:rPr>
              <a:t> يسوع المسيح</a:t>
            </a:r>
            <a:r>
              <a:rPr lang="fr-FR"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مخلصى</a:t>
            </a:r>
            <a:r>
              <a:rPr lang="ar-AE" altLang="fr-FR" sz="3200" b="1" dirty="0">
                <a:solidFill>
                  <a:srgbClr val="C00000"/>
                </a:solidFill>
                <a:latin typeface="Times New Roman" panose="02020603050405020304" pitchFamily="18" charset="0"/>
                <a:cs typeface="Times New Roman" panose="02020603050405020304" pitchFamily="18" charset="0"/>
              </a:rPr>
              <a:t> الصالح</a:t>
            </a:r>
            <a:r>
              <a:rPr lang="fr-FR" altLang="fr-FR" sz="3200" b="1" dirty="0">
                <a:solidFill>
                  <a:srgbClr val="C00000"/>
                </a:solidFill>
                <a:latin typeface="Times New Roman" panose="02020603050405020304" pitchFamily="18" charset="0"/>
                <a:cs typeface="Times New Roman" panose="02020603050405020304" pitchFamily="18" charset="0"/>
              </a:rPr>
              <a:t>.</a:t>
            </a:r>
            <a:r>
              <a:rPr lang="ar-AE" altLang="fr-FR" sz="3200" b="1" dirty="0">
                <a:solidFill>
                  <a:srgbClr val="C00000"/>
                </a:solidFill>
                <a:latin typeface="Times New Roman" panose="02020603050405020304" pitchFamily="18" charset="0"/>
                <a:cs typeface="Times New Roman" panose="02020603050405020304" pitchFamily="18" charset="0"/>
              </a:rPr>
              <a:t> </a:t>
            </a:r>
            <a:r>
              <a:rPr lang="ar-AE" altLang="fr-FR" sz="3200" b="1" dirty="0" err="1">
                <a:solidFill>
                  <a:srgbClr val="C00000"/>
                </a:solidFill>
                <a:latin typeface="Times New Roman" panose="02020603050405020304" pitchFamily="18" charset="0"/>
                <a:cs typeface="Times New Roman" panose="02020603050405020304" pitchFamily="18" charset="0"/>
              </a:rPr>
              <a:t>قوتى</a:t>
            </a:r>
            <a:r>
              <a:rPr lang="ar-AE" altLang="fr-FR" sz="3200" b="1" dirty="0">
                <a:solidFill>
                  <a:srgbClr val="C00000"/>
                </a:solidFill>
                <a:latin typeface="Times New Roman" panose="02020603050405020304" pitchFamily="18" charset="0"/>
                <a:cs typeface="Times New Roman" panose="02020603050405020304" pitchFamily="18" charset="0"/>
              </a:rPr>
              <a:t> و </a:t>
            </a:r>
            <a:r>
              <a:rPr lang="ar-AE" altLang="fr-FR" sz="3200" b="1" dirty="0" err="1">
                <a:solidFill>
                  <a:srgbClr val="C00000"/>
                </a:solidFill>
                <a:latin typeface="Times New Roman" panose="02020603050405020304" pitchFamily="18" charset="0"/>
                <a:cs typeface="Times New Roman" panose="02020603050405020304" pitchFamily="18" charset="0"/>
              </a:rPr>
              <a:t>تسبحتى</a:t>
            </a:r>
            <a:r>
              <a:rPr lang="ar-AE" altLang="fr-FR" sz="3200" b="1" dirty="0">
                <a:solidFill>
                  <a:srgbClr val="C00000"/>
                </a:solidFill>
                <a:latin typeface="Times New Roman" panose="02020603050405020304" pitchFamily="18" charset="0"/>
                <a:cs typeface="Times New Roman" panose="02020603050405020304" pitchFamily="18" charset="0"/>
              </a:rPr>
              <a:t> هو الرب و صار </a:t>
            </a:r>
            <a:r>
              <a:rPr lang="ar-AE" altLang="fr-FR" sz="3200" b="1" dirty="0" err="1">
                <a:solidFill>
                  <a:srgbClr val="C00000"/>
                </a:solidFill>
                <a:latin typeface="Times New Roman" panose="02020603050405020304" pitchFamily="18" charset="0"/>
                <a:cs typeface="Times New Roman" panose="02020603050405020304" pitchFamily="18" charset="0"/>
              </a:rPr>
              <a:t>لى</a:t>
            </a:r>
            <a:r>
              <a:rPr lang="ar-AE" altLang="fr-FR" sz="3200" b="1" dirty="0">
                <a:solidFill>
                  <a:srgbClr val="C00000"/>
                </a:solidFill>
                <a:latin typeface="Times New Roman" panose="02020603050405020304" pitchFamily="18" charset="0"/>
                <a:cs typeface="Times New Roman" panose="02020603050405020304" pitchFamily="18" charset="0"/>
              </a:rPr>
              <a:t> خلاصاً مقدساً.</a:t>
            </a:r>
            <a:endParaRPr lang="fr-FR" altLang="fr-FR" sz="3200" b="1" dirty="0">
              <a:solidFill>
                <a:srgbClr val="C00000"/>
              </a:solidFill>
              <a:latin typeface="Times New Roman" panose="02020603050405020304" pitchFamily="18" charset="0"/>
              <a:cs typeface="Times New Roman" panose="02020603050405020304" pitchFamily="18" charset="0"/>
            </a:endParaRPr>
          </a:p>
          <a:p>
            <a:pPr lvl="0" algn="just"/>
            <a:endParaRPr lang="fr-FR" sz="1050" b="1" dirty="0">
              <a:solidFill>
                <a:prstClr val="black"/>
              </a:solidFill>
            </a:endParaRPr>
          </a:p>
          <a:p>
            <a:pPr lvl="0" algn="justLow" rtl="1" fontAlgn="base">
              <a:spcBef>
                <a:spcPct val="20000"/>
              </a:spcBef>
              <a:spcAft>
                <a:spcPct val="0"/>
              </a:spcAft>
            </a:pPr>
            <a:r>
              <a:rPr lang="ar-SA" altLang="fr-FR" sz="3200" b="1" dirty="0">
                <a:solidFill>
                  <a:prstClr val="black"/>
                </a:solidFill>
                <a:latin typeface="Times New Roman" panose="02020603050405020304" pitchFamily="18" charset="0"/>
                <a:cs typeface="Times New Roman" panose="02020603050405020304" pitchFamily="18" charset="0"/>
              </a:rPr>
              <a:t>لك القوة والمجد والبركة والعزة إلى الأبد </a:t>
            </a:r>
            <a:r>
              <a:rPr lang="ar-SA" altLang="fr-FR" sz="3200" b="1" dirty="0">
                <a:solidFill>
                  <a:srgbClr val="C00000"/>
                </a:solidFill>
                <a:latin typeface="Times New Roman" panose="02020603050405020304" pitchFamily="18" charset="0"/>
                <a:cs typeface="Times New Roman" panose="02020603050405020304" pitchFamily="18" charset="0"/>
              </a:rPr>
              <a:t>آمين</a:t>
            </a:r>
            <a:r>
              <a:rPr lang="ar-EG" altLang="fr-FR" sz="3200" b="1" dirty="0">
                <a:solidFill>
                  <a:srgbClr val="C00000"/>
                </a:solidFill>
                <a:latin typeface="Times New Roman" panose="02020603050405020304" pitchFamily="18" charset="0"/>
                <a:cs typeface="Times New Roman" panose="02020603050405020304" pitchFamily="18" charset="0"/>
              </a:rPr>
              <a:t>.</a:t>
            </a:r>
            <a:endParaRPr lang="fr-FR" altLang="fr-FR" sz="3200" b="1" dirty="0">
              <a:solidFill>
                <a:srgbClr val="C00000"/>
              </a:solidFill>
              <a:latin typeface="Times New Roman" panose="02020603050405020304" pitchFamily="18" charset="0"/>
              <a:cs typeface="Times New Roman" panose="02020603050405020304" pitchFamily="18" charset="0"/>
            </a:endParaRPr>
          </a:p>
        </p:txBody>
      </p:sp>
      <p:sp>
        <p:nvSpPr>
          <p:cNvPr id="13" name="ZoneTexte 12">
            <a:extLst>
              <a:ext uri="{FF2B5EF4-FFF2-40B4-BE49-F238E27FC236}">
                <a16:creationId xmlns:a16="http://schemas.microsoft.com/office/drawing/2014/main" id="{B5E6F8A1-9C17-461A-BB1B-8D519652C983}"/>
              </a:ext>
            </a:extLst>
          </p:cNvPr>
          <p:cNvSpPr txBox="1"/>
          <p:nvPr/>
        </p:nvSpPr>
        <p:spPr>
          <a:xfrm>
            <a:off x="327090" y="529402"/>
            <a:ext cx="4328750" cy="5851925"/>
          </a:xfrm>
          <a:prstGeom prst="rect">
            <a:avLst/>
          </a:prstGeom>
          <a:noFill/>
        </p:spPr>
        <p:txBody>
          <a:bodyPr wrap="square" rtlCol="0">
            <a:noAutofit/>
          </a:bodyPr>
          <a:lstStyle/>
          <a:p>
            <a:pPr lvl="0" algn="just"/>
            <a:r>
              <a:rPr lang="fr-FR" sz="2300" b="1" dirty="0">
                <a:solidFill>
                  <a:prstClr val="black"/>
                </a:solidFill>
              </a:rPr>
              <a:t>A Toi la Puissance, la gloire, la bénédiction et la magnificence éternellement, </a:t>
            </a:r>
            <a:r>
              <a:rPr lang="fr-FR" sz="2300" b="1" dirty="0">
                <a:solidFill>
                  <a:srgbClr val="C00000"/>
                </a:solidFill>
              </a:rPr>
              <a:t>Amen ! Emmanuel notre Dieu et notre Roi.</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 Mon Seigneur Jésus Christ mon bon Sauveur. Ma force et ma louange sont le Seigneur et Il est devenu pour moi un saint salut.</a:t>
            </a:r>
          </a:p>
          <a:p>
            <a:pPr lvl="0" algn="just"/>
            <a:endParaRPr lang="fr-FR" sz="2300" b="1" dirty="0">
              <a:solidFill>
                <a:prstClr val="black"/>
              </a:solidFill>
            </a:endParaRPr>
          </a:p>
          <a:p>
            <a:pPr lvl="0" algn="just"/>
            <a:r>
              <a:rPr lang="fr-FR" sz="2300" b="1" dirty="0">
                <a:solidFill>
                  <a:prstClr val="black"/>
                </a:solidFill>
              </a:rPr>
              <a:t>A Toi la Puissance, la gloire, la bénédiction et la magnificence éternellement, </a:t>
            </a:r>
            <a:r>
              <a:rPr lang="fr-FR" sz="2300" b="1" dirty="0">
                <a:solidFill>
                  <a:srgbClr val="C00000"/>
                </a:solidFill>
              </a:rPr>
              <a:t>Amen !</a:t>
            </a:r>
          </a:p>
        </p:txBody>
      </p:sp>
      <p:pic>
        <p:nvPicPr>
          <p:cNvPr id="8" name="Image 7">
            <a:extLst>
              <a:ext uri="{FF2B5EF4-FFF2-40B4-BE49-F238E27FC236}">
                <a16:creationId xmlns:a16="http://schemas.microsoft.com/office/drawing/2014/main" id="{A695C9E6-5467-4548-A3A6-A8249A3F119E}"/>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803" b="98280" l="1613" r="97312">
                        <a14:foregroundMark x1="1613" y1="21330" x2="1613" y2="21330"/>
                        <a14:foregroundMark x1="45161" y1="1032" x2="45161" y2="1032"/>
                        <a14:foregroundMark x1="97670" y1="21330" x2="97670" y2="21330"/>
                        <a14:foregroundMark x1="59140" y1="91399" x2="59140" y2="91399"/>
                        <a14:foregroundMark x1="59498" y1="95757" x2="59498" y2="95757"/>
                        <a14:foregroundMark x1="48925" y1="98280" x2="48925" y2="98280"/>
                      </a14:backgroundRemoval>
                    </a14:imgEffect>
                  </a14:imgLayer>
                </a14:imgProps>
              </a:ext>
              <a:ext uri="{28A0092B-C50C-407E-A947-70E740481C1C}">
                <a14:useLocalDpi xmlns:a14="http://schemas.microsoft.com/office/drawing/2010/main" val="0"/>
              </a:ext>
            </a:extLst>
          </a:blip>
          <a:stretch>
            <a:fillRect/>
          </a:stretch>
        </p:blipFill>
        <p:spPr>
          <a:xfrm>
            <a:off x="4787255" y="867795"/>
            <a:ext cx="2617489"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465361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Rends-nous dignes de dire avec action de grâces : </a:t>
            </a:r>
          </a:p>
          <a:p>
            <a:pPr marL="0" indent="0" algn="just">
              <a:buNone/>
            </a:pPr>
            <a:endParaRPr lang="fr-FR" sz="3600" b="1" dirty="0">
              <a:latin typeface="Book Antiqua" panose="02040602050305030304" pitchFamily="18" charset="0"/>
            </a:endParaRPr>
          </a:p>
          <a:p>
            <a:pPr marL="0" indent="0" algn="just">
              <a:buNone/>
            </a:pPr>
            <a:endParaRPr lang="fr-FR" sz="3600" b="1" dirty="0">
              <a:latin typeface="Book Antiqua" panose="02040602050305030304" pitchFamily="18" charset="0"/>
            </a:endParaRPr>
          </a:p>
          <a:p>
            <a:pPr marL="0" indent="0" algn="just">
              <a:buNone/>
            </a:pPr>
            <a:r>
              <a:rPr lang="fr-FR" sz="3600" b="1" dirty="0">
                <a:latin typeface="Book Antiqua" panose="02040602050305030304" pitchFamily="18" charset="0"/>
              </a:rPr>
              <a:t>Notre Père qui est au cieux…</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744072" y="1443841"/>
            <a:ext cx="5025751" cy="4339650"/>
          </a:xfrm>
          <a:prstGeom prst="rect">
            <a:avLst/>
          </a:prstGeom>
        </p:spPr>
        <p:txBody>
          <a:bodyPr wrap="square" anchor="ctr" anchorCtr="0">
            <a:spAutoFit/>
          </a:bodyPr>
          <a:lstStyle/>
          <a:p>
            <a:pPr algn="just" rtl="1"/>
            <a:r>
              <a:rPr lang="ar-AE" sz="4800" b="1" dirty="0">
                <a:latin typeface="Book Antiqua" panose="02040602050305030304" pitchFamily="18" charset="0"/>
              </a:rPr>
              <a:t>الله</a:t>
            </a:r>
            <a:r>
              <a:rPr lang="ar-EG" sz="4800" b="1" dirty="0">
                <a:latin typeface="Book Antiqua" panose="02040602050305030304" pitchFamily="18" charset="0"/>
              </a:rPr>
              <a:t>ُ</a:t>
            </a:r>
            <a:r>
              <a:rPr lang="ar-AE" sz="4800" b="1" dirty="0">
                <a:latin typeface="Book Antiqua" panose="02040602050305030304" pitchFamily="18" charset="0"/>
              </a:rPr>
              <a:t>م </a:t>
            </a:r>
            <a:r>
              <a:rPr lang="ar-EG" sz="4800" b="1" dirty="0">
                <a:latin typeface="Book Antiqua" panose="02040602050305030304" pitchFamily="18" charset="0"/>
              </a:rPr>
              <a:t>إ</a:t>
            </a:r>
            <a:r>
              <a:rPr lang="ar-AE" sz="4800" b="1" dirty="0">
                <a:latin typeface="Book Antiqua" panose="02040602050305030304" pitchFamily="18" charset="0"/>
              </a:rPr>
              <a:t>جعلنا مستحقين أن نقولَ بشكرٍ:</a:t>
            </a:r>
            <a:endParaRPr lang="fr-FR" sz="4800" b="1" dirty="0">
              <a:latin typeface="Book Antiqua" panose="02040602050305030304" pitchFamily="18" charset="0"/>
            </a:endParaRPr>
          </a:p>
          <a:p>
            <a:pPr algn="just" rtl="1"/>
            <a:endParaRPr lang="fr-FR" sz="2800" b="1" dirty="0">
              <a:latin typeface="Book Antiqua" panose="02040602050305030304" pitchFamily="18" charset="0"/>
            </a:endParaRPr>
          </a:p>
          <a:p>
            <a:pPr algn="just" rtl="1"/>
            <a:endParaRPr lang="fr-FR" sz="4800" b="1" dirty="0">
              <a:latin typeface="Book Antiqua" panose="02040602050305030304" pitchFamily="18" charset="0"/>
            </a:endParaRPr>
          </a:p>
          <a:p>
            <a:pPr algn="just" rtl="1"/>
            <a:r>
              <a:rPr lang="ar-AE" sz="4800" b="1" dirty="0">
                <a:latin typeface="Book Antiqua" panose="02040602050305030304" pitchFamily="18" charset="0"/>
              </a:rPr>
              <a:t> يا أبانا الذي في السموات...</a:t>
            </a:r>
          </a:p>
        </p:txBody>
      </p:sp>
    </p:spTree>
    <p:extLst>
      <p:ext uri="{BB962C8B-B14F-4D97-AF65-F5344CB8AC3E}">
        <p14:creationId xmlns:p14="http://schemas.microsoft.com/office/powerpoint/2010/main" val="262143045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79"/>
            <a:ext cx="11161239" cy="2808311"/>
          </a:xfrm>
        </p:spPr>
        <p:txBody>
          <a:bodyPr>
            <a:normAutofit fontScale="92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V; `</a:t>
            </a:r>
            <a:r>
              <a:rPr lang="en-US" sz="4400" b="1" dirty="0" err="1">
                <a:latin typeface="Athanasius" pitchFamily="2" charset="0"/>
              </a:rPr>
              <a:t>èmperxarwk</a:t>
            </a:r>
            <a:r>
              <a:rPr lang="en-US" sz="4400" b="1" dirty="0">
                <a:latin typeface="Athanasius" pitchFamily="2" charset="0"/>
              </a:rPr>
              <a:t> `</a:t>
            </a:r>
            <a:r>
              <a:rPr lang="en-US" sz="4400" b="1" dirty="0" err="1">
                <a:latin typeface="Athanasius" pitchFamily="2" charset="0"/>
              </a:rPr>
              <a:t>èepa`ècmou</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afouwn</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rwf</a:t>
            </a:r>
            <a:r>
              <a:rPr lang="en-US" sz="4400" b="1" dirty="0">
                <a:latin typeface="Athanasius" pitchFamily="2" charset="0"/>
              </a:rPr>
              <a:t> `</a:t>
            </a:r>
            <a:r>
              <a:rPr lang="en-US" sz="4400" b="1" dirty="0" err="1">
                <a:latin typeface="Athanasius" pitchFamily="2" charset="0"/>
              </a:rPr>
              <a:t>ènourefernobi</a:t>
            </a:r>
            <a:r>
              <a:rPr lang="en-US" sz="4400" b="1" dirty="0">
                <a:latin typeface="Athanasius" pitchFamily="2" charset="0"/>
              </a:rPr>
              <a:t> &gt;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rwf</a:t>
            </a:r>
            <a:r>
              <a:rPr lang="en-US" sz="4400" b="1" dirty="0">
                <a:latin typeface="Athanasius" pitchFamily="2" charset="0"/>
              </a:rPr>
              <a:t> `</a:t>
            </a:r>
            <a:r>
              <a:rPr lang="en-US" sz="4400" b="1" dirty="0" err="1">
                <a:latin typeface="Athanasius" pitchFamily="2" charset="0"/>
              </a:rPr>
              <a:t>ènourefer`èxrof</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aukw</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ancaji</a:t>
            </a:r>
            <a:r>
              <a:rPr lang="en-US" sz="4400" b="1" dirty="0">
                <a:latin typeface="Athanasius" pitchFamily="2" charset="0"/>
              </a:rPr>
              <a:t> `</a:t>
            </a:r>
            <a:r>
              <a:rPr lang="en-US" sz="4400" b="1" dirty="0" err="1">
                <a:latin typeface="Athanasius" pitchFamily="2" charset="0"/>
              </a:rPr>
              <a:t>èmmoc</a:t>
            </a:r>
            <a:r>
              <a:rPr lang="en-US" sz="4400" b="1" dirty="0">
                <a:latin typeface="Athanasius" pitchFamily="2" charset="0"/>
              </a:rPr>
              <a:t>; &gt; </a:t>
            </a:r>
            <a:r>
              <a:rPr lang="en-US" sz="4400" b="1" dirty="0" err="1">
                <a:latin typeface="Athanasius" pitchFamily="2" charset="0"/>
              </a:rPr>
              <a:t>aubwtc</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njinjh</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algn="ctr" rtl="1"/>
            <a:r>
              <a:rPr lang="ar-AE" sz="3600" b="1" dirty="0">
                <a:solidFill>
                  <a:srgbClr val="C00000"/>
                </a:solidFill>
                <a:latin typeface="Times New Roman" panose="02020603050405020304" pitchFamily="18" charset="0"/>
              </a:rPr>
              <a:t>مزمور  ١٠٨: ١، ٢</a:t>
            </a:r>
            <a:r>
              <a:rPr lang="fr-FR" sz="3600" b="1" dirty="0">
                <a:solidFill>
                  <a:srgbClr val="C00000"/>
                </a:solidFill>
                <a:latin typeface="Times New Roman" panose="02020603050405020304" pitchFamily="18" charset="0"/>
              </a:rPr>
              <a:t> </a:t>
            </a:r>
          </a:p>
          <a:p>
            <a:pPr algn="just" rtl="1"/>
            <a:r>
              <a:rPr lang="ar-SA" sz="3600" b="1" dirty="0">
                <a:latin typeface="Times New Roman" panose="02020603050405020304" pitchFamily="18" charset="0"/>
              </a:rPr>
              <a:t>اللهم لا تسكت عن </a:t>
            </a:r>
            <a:r>
              <a:rPr lang="ar-SA" sz="3600" b="1" dirty="0" err="1">
                <a:latin typeface="Times New Roman" panose="02020603050405020304" pitchFamily="18" charset="0"/>
              </a:rPr>
              <a:t>تسبحتى</a:t>
            </a:r>
            <a:r>
              <a:rPr lang="ar-SA" sz="3600" b="1" dirty="0">
                <a:latin typeface="Times New Roman" panose="02020603050405020304" pitchFamily="18" charset="0"/>
              </a:rPr>
              <a:t> لأن فم الخاطئ وفم الغاش قد</a:t>
            </a:r>
            <a:r>
              <a:rPr lang="ar-EG" sz="3600" b="1" dirty="0">
                <a:latin typeface="Times New Roman" panose="02020603050405020304" pitchFamily="18" charset="0"/>
              </a:rPr>
              <a:t> إ</a:t>
            </a:r>
            <a:r>
              <a:rPr lang="ar-SA" sz="3600" b="1" dirty="0" err="1">
                <a:latin typeface="Times New Roman" panose="02020603050405020304" pitchFamily="18" charset="0"/>
              </a:rPr>
              <a:t>نفتحا</a:t>
            </a:r>
            <a:r>
              <a:rPr lang="ar-SA" sz="3600" b="1" dirty="0">
                <a:latin typeface="Times New Roman" panose="02020603050405020304" pitchFamily="18" charset="0"/>
              </a:rPr>
              <a:t> علىّ وبكلام بغض أحاطوني وحاربوني مجاناً</a:t>
            </a:r>
            <a:r>
              <a:rPr lang="fr-FR"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3600" b="1" dirty="0">
                <a:solidFill>
                  <a:srgbClr val="C00000"/>
                </a:solidFill>
              </a:rPr>
              <a:t>Psaume  108 : 1-3 </a:t>
            </a:r>
          </a:p>
          <a:p>
            <a:pPr marL="0" indent="0" algn="just">
              <a:lnSpc>
                <a:spcPct val="90000"/>
              </a:lnSpc>
              <a:buNone/>
            </a:pPr>
            <a:r>
              <a:rPr lang="fr-FR" sz="2800" b="1" dirty="0"/>
              <a:t>Dieu de ma louange, sors de ton silence! La bouche de l'impie, la bouche du fourbe, s'ouvrent contre moi … ils me cernent de propos haineux, ils m'attaquent sans raison.  </a:t>
            </a:r>
            <a:r>
              <a:rPr lang="fr-FR" sz="2800" b="1" dirty="0">
                <a:solidFill>
                  <a:srgbClr val="C00000"/>
                </a:solidFill>
              </a:rPr>
              <a:t>Alléluia</a:t>
            </a:r>
          </a:p>
        </p:txBody>
      </p:sp>
    </p:spTree>
    <p:extLst>
      <p:ext uri="{BB962C8B-B14F-4D97-AF65-F5344CB8AC3E}">
        <p14:creationId xmlns:p14="http://schemas.microsoft.com/office/powerpoint/2010/main" val="2942615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lnSpc>
                <a:spcPct val="90000"/>
              </a:lnSpc>
              <a:buNone/>
            </a:pPr>
            <a:r>
              <a:rPr lang="fr-FR" sz="2800" b="1" dirty="0"/>
              <a:t>Tu habites au milieu de la mauvaise foi! C'est par mauvaise foi qu'ils refusent de me connaître, oracle du Seigneur!</a:t>
            </a:r>
            <a:endParaRPr lang="ar-EG" sz="2800" b="1" dirty="0"/>
          </a:p>
          <a:p>
            <a:pPr marL="0" indent="0" algn="just">
              <a:lnSpc>
                <a:spcPct val="90000"/>
              </a:lnSpc>
              <a:buNone/>
            </a:pPr>
            <a:endParaRPr lang="fr-FR" sz="2800" b="1" dirty="0"/>
          </a:p>
          <a:p>
            <a:pPr marL="0" indent="0" algn="just">
              <a:lnSpc>
                <a:spcPct val="90000"/>
              </a:lnSpc>
              <a:buNone/>
            </a:pPr>
            <a:r>
              <a:rPr lang="fr-FR" sz="2800" b="1" i="1" dirty="0">
                <a:solidFill>
                  <a:srgbClr val="C00000"/>
                </a:solidFill>
              </a:rPr>
              <a:t>Gloire à la sainte Trinité notre Dieu.</a:t>
            </a:r>
            <a:endParaRPr lang="fr-FR" sz="2800" b="1" dirty="0">
              <a:solidFill>
                <a:srgbClr val="C00000"/>
              </a:solidFill>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ولم يخافوا ليرجعوا رياء</a:t>
            </a:r>
            <a:r>
              <a:rPr lang="ar-EG" sz="3600" b="1" dirty="0">
                <a:latin typeface="Times New Roman" panose="02020603050405020304" pitchFamily="18" charset="0"/>
              </a:rPr>
              <a:t>ً</a:t>
            </a:r>
            <a:r>
              <a:rPr lang="ar-SA" sz="3600" b="1" dirty="0">
                <a:latin typeface="Times New Roman" panose="02020603050405020304" pitchFamily="18" charset="0"/>
              </a:rPr>
              <a:t> على رياء، ومكر</a:t>
            </a:r>
            <a:r>
              <a:rPr lang="ar-EG" sz="3600" b="1" dirty="0">
                <a:latin typeface="Times New Roman" panose="02020603050405020304" pitchFamily="18" charset="0"/>
              </a:rPr>
              <a:t>اً</a:t>
            </a:r>
            <a:r>
              <a:rPr lang="ar-SA" sz="3600" b="1" dirty="0">
                <a:latin typeface="Times New Roman" panose="02020603050405020304" pitchFamily="18" charset="0"/>
              </a:rPr>
              <a:t> على مكر</a:t>
            </a:r>
            <a:r>
              <a:rPr lang="ar-EG" sz="3600" b="1" dirty="0" err="1">
                <a:latin typeface="Times New Roman" panose="02020603050405020304" pitchFamily="18" charset="0"/>
              </a:rPr>
              <a:t>،</a:t>
            </a:r>
            <a:r>
              <a:rPr lang="ar-SA" sz="3600" b="1" dirty="0">
                <a:latin typeface="Times New Roman" panose="02020603050405020304" pitchFamily="18" charset="0"/>
              </a:rPr>
              <a:t> ولم يريدوا أن يعرفون</a:t>
            </a:r>
            <a:r>
              <a:rPr lang="ar-EG" sz="3600" b="1" dirty="0">
                <a:latin typeface="Times New Roman" panose="02020603050405020304" pitchFamily="18" charset="0"/>
              </a:rPr>
              <a:t>ن</a:t>
            </a:r>
            <a:r>
              <a:rPr lang="ar-SA" sz="3600" b="1" dirty="0">
                <a:latin typeface="Times New Roman" panose="02020603050405020304" pitchFamily="18" charset="0"/>
              </a:rPr>
              <a:t>ي </a:t>
            </a:r>
            <a:r>
              <a:rPr lang="ar-EG" sz="3600" b="1" dirty="0">
                <a:latin typeface="Times New Roman" panose="02020603050405020304" pitchFamily="18" charset="0"/>
              </a:rPr>
              <a:t>ي</a:t>
            </a:r>
            <a:r>
              <a:rPr lang="ar-SA" sz="3600" b="1" dirty="0">
                <a:latin typeface="Times New Roman" panose="02020603050405020304" pitchFamily="18" charset="0"/>
              </a:rPr>
              <a:t>قول الرب.</a:t>
            </a:r>
            <a:endParaRPr lang="ar-EG"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SA" sz="3600" b="1" i="1" dirty="0">
                <a:solidFill>
                  <a:srgbClr val="C00000"/>
                </a:solidFill>
                <a:latin typeface="Times New Roman" panose="02020603050405020304" pitchFamily="18" charset="0"/>
              </a:rPr>
              <a:t>مجدًا للثالوث الأقدس إلهنا آمين</a:t>
            </a: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3816424" cy="338554"/>
          </a:xfrm>
          <a:prstGeom prst="rect">
            <a:avLst/>
          </a:prstGeom>
          <a:noFill/>
        </p:spPr>
        <p:txBody>
          <a:bodyPr wrap="square" rtlCol="0">
            <a:spAutoFit/>
          </a:bodyPr>
          <a:lstStyle/>
          <a:p>
            <a:r>
              <a:rPr lang="fr-FR" sz="1600" b="1" i="1" dirty="0">
                <a:solidFill>
                  <a:schemeClr val="bg1"/>
                </a:solidFill>
              </a:rPr>
              <a:t>1ère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44272" y="53414"/>
            <a:ext cx="345638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r" rtl="1"/>
            <a:r>
              <a:rPr lang="ar-EG" altLang="fr-FR" sz="2000" b="1" i="1" dirty="0">
                <a:solidFill>
                  <a:schemeClr val="bg1"/>
                </a:solidFill>
              </a:rPr>
              <a:t>الساعة الأولى من ليلة الجمعة المقدسة</a:t>
            </a:r>
            <a:endParaRPr lang="en-US" altLang="fr-FR" sz="2000" b="1" i="1" dirty="0">
              <a:solidFill>
                <a:schemeClr val="bg1"/>
              </a:solidFill>
            </a:endParaRPr>
          </a:p>
        </p:txBody>
      </p:sp>
    </p:spTree>
    <p:extLst>
      <p:ext uri="{BB962C8B-B14F-4D97-AF65-F5344CB8AC3E}">
        <p14:creationId xmlns:p14="http://schemas.microsoft.com/office/powerpoint/2010/main" val="862825580"/>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b="1" dirty="0">
                <a:latin typeface="Book Antiqua" panose="02040602050305030304" pitchFamily="18" charset="0"/>
              </a:rPr>
              <a:t>Afin que nous soyons dignes</a:t>
            </a:r>
          </a:p>
          <a:p>
            <a:pPr marL="0" indent="0" algn="just">
              <a:buNone/>
            </a:pPr>
            <a:r>
              <a:rPr lang="fr-FR" b="1" dirty="0">
                <a:latin typeface="Book Antiqua" panose="02040602050305030304" pitchFamily="18" charset="0"/>
              </a:rPr>
              <a:t>d'écouter le saint Évangile. </a:t>
            </a:r>
          </a:p>
          <a:p>
            <a:pPr marL="0" indent="0" algn="just">
              <a:buNone/>
            </a:pPr>
            <a:r>
              <a:rPr lang="fr-FR" b="1" dirty="0">
                <a:latin typeface="Book Antiqua" panose="02040602050305030304" pitchFamily="18" charset="0"/>
              </a:rPr>
              <a:t>Notre Seigneur et notre Dieu.</a:t>
            </a:r>
          </a:p>
          <a:p>
            <a:pPr marL="0" indent="0" algn="just">
              <a:buNone/>
            </a:pPr>
            <a:r>
              <a:rPr lang="fr-FR" b="1" dirty="0">
                <a:latin typeface="Book Antiqua" panose="02040602050305030304" pitchFamily="18" charset="0"/>
              </a:rPr>
              <a:t>Soyons attentifs avec sagesse et droiture pour écouter le saint Évangile.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494202"/>
            <a:ext cx="3574559" cy="5690138"/>
          </a:xfrm>
          <a:prstGeom prst="rect">
            <a:avLst/>
          </a:prstGeom>
        </p:spPr>
        <p:txBody>
          <a:bodyPr wrap="square" anchor="ctr" anchorCtr="0">
            <a:noAutofit/>
          </a:bodyPr>
          <a:lstStyle/>
          <a:p>
            <a:pPr algn="just" rtl="1"/>
            <a:r>
              <a:rPr lang="ar-AE" sz="4400" b="1" dirty="0">
                <a:latin typeface="Book Antiqua" panose="02040602050305030304" pitchFamily="18" charset="0"/>
              </a:rPr>
              <a:t>من أجل أن نكون مستحقين</a:t>
            </a:r>
            <a:endParaRPr lang="fr-FR" sz="4400" b="1" dirty="0">
              <a:latin typeface="Book Antiqua" panose="02040602050305030304" pitchFamily="18" charset="0"/>
            </a:endParaRPr>
          </a:p>
          <a:p>
            <a:pPr algn="just" rtl="1"/>
            <a:r>
              <a:rPr lang="ar-AE" sz="4400" b="1" dirty="0">
                <a:latin typeface="Book Antiqua" panose="02040602050305030304" pitchFamily="18" charset="0"/>
              </a:rPr>
              <a:t>لسماع الإنجيل المقدس.</a:t>
            </a:r>
            <a:endParaRPr lang="fr-FR" sz="4400" b="1" dirty="0">
              <a:latin typeface="Book Antiqua" panose="02040602050305030304" pitchFamily="18" charset="0"/>
            </a:endParaRPr>
          </a:p>
          <a:p>
            <a:pPr algn="just" rtl="1"/>
            <a:r>
              <a:rPr lang="ar-AE" sz="4400" b="1" dirty="0">
                <a:latin typeface="Book Antiqua" panose="02040602050305030304" pitchFamily="18" charset="0"/>
              </a:rPr>
              <a:t>إلى ربنا وإلهنا </a:t>
            </a:r>
            <a:endParaRPr lang="fr-FR" sz="4400" b="1" dirty="0">
              <a:latin typeface="Book Antiqua" panose="02040602050305030304" pitchFamily="18" charset="0"/>
            </a:endParaRPr>
          </a:p>
          <a:p>
            <a:pPr algn="just" rtl="1"/>
            <a:r>
              <a:rPr lang="ar-AE" sz="4400" b="1" dirty="0">
                <a:latin typeface="Book Antiqua" panose="02040602050305030304" pitchFamily="18" charset="0"/>
              </a:rPr>
              <a:t>نتوسل بحكمة مستقيمين </a:t>
            </a:r>
            <a:r>
              <a:rPr lang="ar-AE" sz="4400" b="1" dirty="0" err="1">
                <a:latin typeface="Book Antiqua" panose="02040602050305030304" pitchFamily="18" charset="0"/>
              </a:rPr>
              <a:t>إنصتوا</a:t>
            </a:r>
            <a:r>
              <a:rPr lang="ar-AE" sz="4400" b="1" dirty="0">
                <a:latin typeface="Book Antiqua" panose="02040602050305030304" pitchFamily="18" charset="0"/>
              </a:rPr>
              <a:t> للإنجيل المقدس.</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574842"/>
            <a:ext cx="3933030" cy="6001643"/>
          </a:xfrm>
          <a:prstGeom prst="rect">
            <a:avLst/>
          </a:prstGeom>
        </p:spPr>
        <p:txBody>
          <a:bodyPr wrap="square">
            <a:spAutoFit/>
          </a:bodyPr>
          <a:lstStyle/>
          <a:p>
            <a:pPr algn="just"/>
            <a:r>
              <a:rPr lang="fr-FR" sz="3200" b="1" dirty="0" err="1">
                <a:latin typeface="Avva_Marcos" panose="04020500000000000000" pitchFamily="82" charset="0"/>
              </a:rPr>
              <a:t>K</a:t>
            </a:r>
            <a:r>
              <a:rPr lang="fr-FR" sz="3200" b="1" dirty="0" err="1">
                <a:latin typeface="CS Avva Shenouda" panose="020B7200000000000000" pitchFamily="34" charset="0"/>
              </a:rPr>
              <a:t>e</a:t>
            </a:r>
            <a:r>
              <a:rPr lang="fr-FR" sz="3200" b="1" dirty="0">
                <a:latin typeface="CS Avva Shenouda" panose="020B7200000000000000" pitchFamily="34" charset="0"/>
              </a:rPr>
              <a:t> </a:t>
            </a:r>
            <a:r>
              <a:rPr lang="fr-FR" sz="3200" b="1" dirty="0" err="1">
                <a:latin typeface="CS Avva Shenouda" panose="020B7200000000000000" pitchFamily="34" charset="0"/>
              </a:rPr>
              <a:t>upertou</a:t>
            </a:r>
            <a:r>
              <a:rPr lang="fr-FR" sz="3200" b="1" dirty="0">
                <a:latin typeface="CS Avva Shenouda" panose="020B7200000000000000" pitchFamily="34" charset="0"/>
              </a:rPr>
              <a:t> kata </a:t>
            </a:r>
            <a:r>
              <a:rPr lang="fr-FR" sz="3200" b="1" dirty="0" err="1">
                <a:latin typeface="CS Avva Shenouda" panose="020B7200000000000000" pitchFamily="34" charset="0"/>
              </a:rPr>
              <a:t>xiw</a:t>
            </a:r>
            <a:r>
              <a:rPr lang="fr-FR" sz="3200" b="1" dirty="0">
                <a:latin typeface="CS Avva Shenouda" panose="020B7200000000000000" pitchFamily="34" charset="0"/>
              </a:rPr>
              <a:t> ;</a:t>
            </a:r>
            <a:r>
              <a:rPr lang="fr-FR" sz="3200" b="1" dirty="0" err="1">
                <a:latin typeface="CS Avva Shenouda" panose="020B7200000000000000" pitchFamily="34" charset="0"/>
              </a:rPr>
              <a:t>yne</a:t>
            </a:r>
            <a:r>
              <a:rPr lang="fr-FR" sz="3200" b="1" dirty="0">
                <a:latin typeface="CS Avva Shenouda" panose="020B7200000000000000" pitchFamily="34" charset="0"/>
              </a:rPr>
              <a:t> `</a:t>
            </a:r>
            <a:r>
              <a:rPr lang="fr-FR" sz="3200" b="1" dirty="0" err="1">
                <a:latin typeface="CS Avva Shenouda" panose="020B7200000000000000" pitchFamily="34" charset="0"/>
              </a:rPr>
              <a:t>ymac</a:t>
            </a:r>
            <a:r>
              <a:rPr lang="fr-FR" sz="3200" b="1" dirty="0">
                <a:latin typeface="CS Avva Shenouda" panose="020B7200000000000000" pitchFamily="34" charset="0"/>
              </a:rPr>
              <a:t> @</a:t>
            </a:r>
          </a:p>
          <a:p>
            <a:pPr algn="just"/>
            <a:r>
              <a:rPr lang="fr-FR" sz="3200" b="1" dirty="0">
                <a:latin typeface="CS Avva Shenouda" panose="020B7200000000000000" pitchFamily="34" charset="0"/>
              </a:rPr>
              <a:t> </a:t>
            </a:r>
          </a:p>
          <a:p>
            <a:pPr algn="just"/>
            <a:r>
              <a:rPr lang="fr-FR" sz="3200" b="1" dirty="0" err="1">
                <a:latin typeface="CS Avva Shenouda" panose="020B7200000000000000" pitchFamily="34" charset="0"/>
              </a:rPr>
              <a:t>tyc</a:t>
            </a:r>
            <a:r>
              <a:rPr lang="fr-FR" sz="3200" b="1" dirty="0">
                <a:latin typeface="CS Avva Shenouda" panose="020B7200000000000000" pitchFamily="34" charset="0"/>
              </a:rPr>
              <a:t> </a:t>
            </a:r>
            <a:r>
              <a:rPr lang="fr-FR" sz="3200" b="1" dirty="0" err="1">
                <a:latin typeface="CS Avva Shenouda" panose="020B7200000000000000" pitchFamily="34" charset="0"/>
              </a:rPr>
              <a:t>akro</a:t>
            </a:r>
            <a:r>
              <a:rPr lang="fr-FR" sz="3200" b="1" dirty="0">
                <a:latin typeface="CS Avva Shenouda" panose="020B7200000000000000" pitchFamily="34" charset="0"/>
              </a:rPr>
              <a:t> `</a:t>
            </a:r>
            <a:r>
              <a:rPr lang="fr-FR" sz="3200" b="1" dirty="0" err="1">
                <a:latin typeface="CS Avva Shenouda" panose="020B7200000000000000" pitchFamily="34" charset="0"/>
              </a:rPr>
              <a:t>acewc</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err="1">
                <a:latin typeface="CS Avva Shenouda" panose="020B7200000000000000" pitchFamily="34" charset="0"/>
              </a:rPr>
              <a:t>kurion</a:t>
            </a:r>
            <a:r>
              <a:rPr lang="fr-FR" sz="3200" b="1" dirty="0">
                <a:latin typeface="CS Avva Shenouda" panose="020B7200000000000000" pitchFamily="34" charset="0"/>
              </a:rPr>
              <a:t> </a:t>
            </a:r>
            <a:r>
              <a:rPr lang="fr-FR" sz="3200" b="1" dirty="0" err="1">
                <a:latin typeface="CS Avva Shenouda" panose="020B7200000000000000" pitchFamily="34" charset="0"/>
              </a:rPr>
              <a:t>ke</a:t>
            </a:r>
            <a:r>
              <a:rPr lang="fr-FR" sz="3200" b="1" dirty="0">
                <a:latin typeface="CS Avva Shenouda" panose="020B7200000000000000" pitchFamily="34" charset="0"/>
              </a:rPr>
              <a:t> ton ;</a:t>
            </a:r>
            <a:r>
              <a:rPr lang="fr-FR" sz="3200" b="1" dirty="0" err="1">
                <a:latin typeface="CS Avva Shenouda" panose="020B7200000000000000" pitchFamily="34" charset="0"/>
              </a:rPr>
              <a:t>eon</a:t>
            </a:r>
            <a:r>
              <a:rPr lang="fr-FR" sz="3200" b="1" dirty="0">
                <a:latin typeface="CS Avva Shenouda" panose="020B7200000000000000" pitchFamily="34" charset="0"/>
              </a:rPr>
              <a:t> `</a:t>
            </a:r>
            <a:r>
              <a:rPr lang="fr-FR" sz="3200" b="1" dirty="0" err="1">
                <a:latin typeface="CS Avva Shenouda" panose="020B7200000000000000" pitchFamily="34" charset="0"/>
              </a:rPr>
              <a:t>ymwn</a:t>
            </a:r>
            <a:r>
              <a:rPr lang="fr-FR" sz="3200" b="1" dirty="0">
                <a:latin typeface="CS Avva Shenouda" panose="020B7200000000000000" pitchFamily="34" charset="0"/>
              </a:rPr>
              <a:t> @</a:t>
            </a:r>
          </a:p>
          <a:p>
            <a:pPr algn="just"/>
            <a:endParaRPr lang="fr-FR" sz="3200" b="1" dirty="0">
              <a:latin typeface="CS Avva Shenouda" panose="020B7200000000000000" pitchFamily="34" charset="0"/>
            </a:endParaRPr>
          </a:p>
          <a:p>
            <a:pPr algn="just"/>
            <a:r>
              <a:rPr lang="fr-FR" sz="3200" b="1" dirty="0">
                <a:latin typeface="CS Avva Shenouda" panose="020B7200000000000000" pitchFamily="34" charset="0"/>
              </a:rPr>
              <a:t>`</a:t>
            </a:r>
            <a:r>
              <a:rPr lang="fr-FR" sz="3200" b="1" dirty="0" err="1">
                <a:latin typeface="CS Avva Shenouda" panose="020B7200000000000000" pitchFamily="34" charset="0"/>
              </a:rPr>
              <a:t>iketeucwmen</a:t>
            </a:r>
            <a:r>
              <a:rPr lang="fr-FR" sz="3200" b="1" dirty="0">
                <a:latin typeface="CS Avva Shenouda" panose="020B7200000000000000" pitchFamily="34" charset="0"/>
              </a:rPr>
              <a:t> </a:t>
            </a:r>
            <a:r>
              <a:rPr lang="fr-FR" sz="3200" b="1" dirty="0" err="1">
                <a:latin typeface="CS Avva Shenouda" panose="020B7200000000000000" pitchFamily="34" charset="0"/>
              </a:rPr>
              <a:t>covi`a</a:t>
            </a:r>
            <a:r>
              <a:rPr lang="fr-FR" sz="3200" b="1" dirty="0">
                <a:latin typeface="CS Avva Shenouda" panose="020B7200000000000000" pitchFamily="34" charset="0"/>
              </a:rPr>
              <a:t> </a:t>
            </a:r>
            <a:r>
              <a:rPr lang="fr-FR" sz="3200" b="1" dirty="0" err="1">
                <a:latin typeface="CS Avva Shenouda" panose="020B7200000000000000" pitchFamily="34" charset="0"/>
              </a:rPr>
              <a:t>or;i</a:t>
            </a:r>
            <a:r>
              <a:rPr lang="fr-FR" sz="3200" b="1" dirty="0">
                <a:latin typeface="CS Avva Shenouda" panose="020B7200000000000000" pitchFamily="34" charset="0"/>
              </a:rPr>
              <a:t> </a:t>
            </a:r>
            <a:r>
              <a:rPr lang="fr-FR" sz="3200" b="1" dirty="0" err="1">
                <a:latin typeface="CS Avva Shenouda" panose="020B7200000000000000" pitchFamily="34" charset="0"/>
              </a:rPr>
              <a:t>akoucwmen</a:t>
            </a:r>
            <a:r>
              <a:rPr lang="fr-FR" sz="3200" b="1" dirty="0">
                <a:latin typeface="CS Avva Shenouda" panose="020B7200000000000000" pitchFamily="34" charset="0"/>
              </a:rPr>
              <a:t> </a:t>
            </a:r>
            <a:r>
              <a:rPr lang="fr-FR" sz="3200" b="1" dirty="0" err="1">
                <a:latin typeface="CS Avva Shenouda" panose="020B7200000000000000" pitchFamily="34" charset="0"/>
              </a:rPr>
              <a:t>tou</a:t>
            </a:r>
            <a:r>
              <a:rPr lang="fr-FR" sz="3200" b="1" dirty="0">
                <a:latin typeface="CS Avva Shenouda" panose="020B7200000000000000" pitchFamily="34" charset="0"/>
              </a:rPr>
              <a:t> `</a:t>
            </a:r>
            <a:r>
              <a:rPr lang="fr-FR" sz="3200" b="1" dirty="0" err="1">
                <a:latin typeface="CS Avva Shenouda" panose="020B7200000000000000" pitchFamily="34" charset="0"/>
              </a:rPr>
              <a:t>agiou</a:t>
            </a:r>
            <a:r>
              <a:rPr lang="fr-FR" sz="3200" b="1" dirty="0">
                <a:latin typeface="CS Avva Shenouda" panose="020B7200000000000000" pitchFamily="34" charset="0"/>
              </a:rPr>
              <a:t> </a:t>
            </a:r>
            <a:r>
              <a:rPr lang="fr-FR" sz="3200" b="1" dirty="0" err="1">
                <a:latin typeface="CS Avva Shenouda" panose="020B7200000000000000" pitchFamily="34" charset="0"/>
              </a:rPr>
              <a:t>euaggeliou</a:t>
            </a:r>
            <a:r>
              <a:rPr lang="fr-FR" sz="3200" b="1" dirty="0">
                <a:latin typeface="CS Avva Shenouda" panose="020B7200000000000000" pitchFamily="34" charset="0"/>
              </a:rPr>
              <a:t>.</a:t>
            </a:r>
          </a:p>
        </p:txBody>
      </p:sp>
    </p:spTree>
    <p:extLst>
      <p:ext uri="{BB962C8B-B14F-4D97-AF65-F5344CB8AC3E}">
        <p14:creationId xmlns:p14="http://schemas.microsoft.com/office/powerpoint/2010/main" val="1800248737"/>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1178" y="2676036"/>
            <a:ext cx="5644822" cy="1077218"/>
          </a:xfrm>
        </p:spPr>
        <p:txBody>
          <a:bodyPr wrap="square" numCol="1" spcCol="72000" anchor="ctr">
            <a:spAutoFit/>
          </a:bodyPr>
          <a:lstStyle/>
          <a:p>
            <a:pPr marL="0" indent="0" algn="just">
              <a:buNone/>
            </a:pPr>
            <a:r>
              <a:rPr lang="fr-FR" b="1" dirty="0">
                <a:latin typeface="Book Antiqua" panose="02040602050305030304" pitchFamily="18" charset="0"/>
              </a:rPr>
              <a:t>Lecture du saint Evangile selon saint </a:t>
            </a:r>
            <a:r>
              <a:rPr lang="fr-FR" b="1" dirty="0">
                <a:solidFill>
                  <a:srgbClr val="C00000"/>
                </a:solidFill>
                <a:latin typeface="Book Antiqua" panose="02040602050305030304" pitchFamily="18" charset="0"/>
              </a:rPr>
              <a:t>Mathieu</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4819918"/>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573847" y="2660719"/>
            <a:ext cx="5195976" cy="1200329"/>
          </a:xfrm>
          <a:prstGeom prst="rect">
            <a:avLst/>
          </a:prstGeom>
        </p:spPr>
        <p:txBody>
          <a:bodyPr wrap="square" anchor="ctr" anchorCtr="0">
            <a:spAutoFit/>
          </a:bodyPr>
          <a:lstStyle/>
          <a:p>
            <a:pPr algn="just" rtl="1"/>
            <a:r>
              <a:rPr lang="ar-AE" sz="3600" b="1" dirty="0">
                <a:latin typeface="Book Antiqua" panose="02040602050305030304" pitchFamily="18" charset="0"/>
              </a:rPr>
              <a:t>فصل من الإنجيل المقدس للقديس</a:t>
            </a:r>
            <a:r>
              <a:rPr lang="fr-FR" sz="3600" b="1" dirty="0">
                <a:latin typeface="CS Avva Shenouda" panose="020B7200000000000000" pitchFamily="34" charset="0"/>
              </a:rPr>
              <a:t> </a:t>
            </a:r>
            <a:r>
              <a:rPr lang="ar-SA" sz="3600" b="1" dirty="0">
                <a:solidFill>
                  <a:srgbClr val="C00000"/>
                </a:solidFill>
              </a:rPr>
              <a:t>متى</a:t>
            </a:r>
            <a:endParaRPr lang="ar-AE" sz="3600" b="1" dirty="0">
              <a:latin typeface="Book Antiqua" panose="02040602050305030304" pitchFamily="18" charset="0"/>
            </a:endParaRPr>
          </a:p>
        </p:txBody>
      </p:sp>
      <p:sp>
        <p:nvSpPr>
          <p:cNvPr id="6" name="Rectangle 5">
            <a:extLst>
              <a:ext uri="{FF2B5EF4-FFF2-40B4-BE49-F238E27FC236}">
                <a16:creationId xmlns:a16="http://schemas.microsoft.com/office/drawing/2014/main" id="{4BBA31EA-5709-4658-9C29-41BF2557899C}"/>
              </a:ext>
            </a:extLst>
          </p:cNvPr>
          <p:cNvSpPr/>
          <p:nvPr/>
        </p:nvSpPr>
        <p:spPr>
          <a:xfrm>
            <a:off x="703385" y="828063"/>
            <a:ext cx="10874326" cy="1569660"/>
          </a:xfrm>
          <a:prstGeom prst="rect">
            <a:avLst/>
          </a:prstGeom>
        </p:spPr>
        <p:txBody>
          <a:bodyPr wrap="square">
            <a:spAutoFit/>
          </a:bodyPr>
          <a:lstStyle/>
          <a:p>
            <a:pPr algn="ctr"/>
            <a:r>
              <a:rPr lang="fr-FR" sz="4800" b="1" dirty="0" err="1">
                <a:solidFill>
                  <a:srgbClr val="C00000"/>
                </a:solidFill>
                <a:latin typeface="CS Avva Shenouda" pitchFamily="34" charset="0"/>
              </a:rPr>
              <a:t>Ou`anagnwcic</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ebolqen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pieuaggelion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e;ouab</a:t>
            </a:r>
            <a:r>
              <a:rPr lang="fr-FR" sz="4800" b="1" dirty="0">
                <a:solidFill>
                  <a:srgbClr val="C00000"/>
                </a:solidFill>
                <a:latin typeface="CS Avva Shenouda" pitchFamily="34" charset="0"/>
              </a:rPr>
              <a:t> kata </a:t>
            </a:r>
            <a:r>
              <a:rPr lang="fi-FI" sz="4800" b="1" dirty="0">
                <a:latin typeface="Athanasius" pitchFamily="2" charset="0"/>
              </a:rPr>
              <a:t>Matqeon</a:t>
            </a:r>
            <a:r>
              <a:rPr lang="fr-FR" sz="4800" b="1" dirty="0">
                <a:solidFill>
                  <a:srgbClr val="C00000"/>
                </a:solidFill>
                <a:latin typeface="CS Avva Shenouda" pitchFamily="34" charset="0"/>
              </a:rPr>
              <a:t> </a:t>
            </a:r>
            <a:r>
              <a:rPr lang="fr-FR" sz="4800" b="1" dirty="0" err="1">
                <a:solidFill>
                  <a:srgbClr val="C00000"/>
                </a:solidFill>
                <a:latin typeface="CS Avva Shenouda" pitchFamily="34" charset="0"/>
              </a:rPr>
              <a:t>agiou</a:t>
            </a:r>
            <a:r>
              <a:rPr lang="fr-FR" sz="4800" b="1" dirty="0">
                <a:solidFill>
                  <a:srgbClr val="C00000"/>
                </a:solidFill>
                <a:latin typeface="CS Avva Shenouda" pitchFamily="34" charset="0"/>
              </a:rPr>
              <a:t>.</a:t>
            </a:r>
          </a:p>
        </p:txBody>
      </p:sp>
      <p:sp>
        <p:nvSpPr>
          <p:cNvPr id="9" name="Espace réservé du contenu 2">
            <a:extLst>
              <a:ext uri="{FF2B5EF4-FFF2-40B4-BE49-F238E27FC236}">
                <a16:creationId xmlns:a16="http://schemas.microsoft.com/office/drawing/2014/main" id="{D2106C4C-97AC-47F4-8BDB-41E5693FF19F}"/>
              </a:ext>
            </a:extLst>
          </p:cNvPr>
          <p:cNvSpPr txBox="1">
            <a:spLocks/>
          </p:cNvSpPr>
          <p:nvPr/>
        </p:nvSpPr>
        <p:spPr>
          <a:xfrm>
            <a:off x="448833" y="5439997"/>
            <a:ext cx="4896890" cy="584775"/>
          </a:xfrm>
          <a:prstGeom prst="rect">
            <a:avLst/>
          </a:prstGeom>
        </p:spPr>
        <p:txBody>
          <a:bodyPr vert="horz" wrap="square" lIns="91440" tIns="45720" rIns="91440" bIns="45720" numCol="1" spcCol="72000" rtlCol="0" anchor="ctr">
            <a:sp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pitchFamily="34" charset="0"/>
              <a:buNone/>
            </a:pPr>
            <a:r>
              <a:rPr lang="fr-FR" b="1" dirty="0">
                <a:latin typeface="Book Antiqua" panose="02040602050305030304" pitchFamily="18" charset="0"/>
              </a:rPr>
              <a:t>Gloire à toi Seigneur</a:t>
            </a:r>
          </a:p>
        </p:txBody>
      </p:sp>
      <p:sp>
        <p:nvSpPr>
          <p:cNvPr id="11" name="Rectangle 10">
            <a:extLst>
              <a:ext uri="{FF2B5EF4-FFF2-40B4-BE49-F238E27FC236}">
                <a16:creationId xmlns:a16="http://schemas.microsoft.com/office/drawing/2014/main" id="{33915816-F1BB-42E5-8168-916DA00C2698}"/>
              </a:ext>
            </a:extLst>
          </p:cNvPr>
          <p:cNvSpPr/>
          <p:nvPr/>
        </p:nvSpPr>
        <p:spPr>
          <a:xfrm>
            <a:off x="8133162" y="5220027"/>
            <a:ext cx="3574559" cy="769441"/>
          </a:xfrm>
          <a:prstGeom prst="rect">
            <a:avLst/>
          </a:prstGeom>
        </p:spPr>
        <p:txBody>
          <a:bodyPr wrap="square" anchor="ctr" anchorCtr="0">
            <a:spAutoFit/>
          </a:bodyPr>
          <a:lstStyle/>
          <a:p>
            <a:pPr algn="just" rtl="1"/>
            <a:r>
              <a:rPr lang="ar-AE" sz="4400" b="1" dirty="0">
                <a:latin typeface="Book Antiqua" panose="02040602050305030304" pitchFamily="18" charset="0"/>
              </a:rPr>
              <a:t>والمجد للـه دائماً</a:t>
            </a:r>
          </a:p>
        </p:txBody>
      </p:sp>
      <p:sp>
        <p:nvSpPr>
          <p:cNvPr id="13" name="Rectangle 12">
            <a:extLst>
              <a:ext uri="{FF2B5EF4-FFF2-40B4-BE49-F238E27FC236}">
                <a16:creationId xmlns:a16="http://schemas.microsoft.com/office/drawing/2014/main" id="{5E9E9B2F-DFC2-4E37-A832-F07F0BBB98D7}"/>
              </a:ext>
            </a:extLst>
          </p:cNvPr>
          <p:cNvSpPr/>
          <p:nvPr/>
        </p:nvSpPr>
        <p:spPr>
          <a:xfrm>
            <a:off x="703386" y="4666729"/>
            <a:ext cx="10874326" cy="830997"/>
          </a:xfrm>
          <a:prstGeom prst="rect">
            <a:avLst/>
          </a:prstGeom>
        </p:spPr>
        <p:txBody>
          <a:bodyPr wrap="square">
            <a:spAutoFit/>
          </a:bodyPr>
          <a:lstStyle/>
          <a:p>
            <a:pPr algn="ctr"/>
            <a:r>
              <a:rPr lang="fr-FR" sz="4800" b="1" dirty="0">
                <a:solidFill>
                  <a:srgbClr val="C00000"/>
                </a:solidFill>
                <a:latin typeface="CS Avva Shenouda" pitchFamily="34" charset="0"/>
              </a:rPr>
              <a:t>Doxa ci </a:t>
            </a:r>
            <a:r>
              <a:rPr lang="fr-FR" sz="4800" b="1" dirty="0" err="1">
                <a:solidFill>
                  <a:srgbClr val="C00000"/>
                </a:solidFill>
                <a:latin typeface="CS Avva Shenouda" pitchFamily="34" charset="0"/>
              </a:rPr>
              <a:t>Kuri``e</a:t>
            </a:r>
            <a:endParaRPr lang="fr-FR" sz="4800" b="1" dirty="0">
              <a:solidFill>
                <a:srgbClr val="C00000"/>
              </a:solidFill>
              <a:latin typeface="CS Avva Shenouda" pitchFamily="34" charset="0"/>
            </a:endParaRPr>
          </a:p>
        </p:txBody>
      </p:sp>
    </p:spTree>
    <p:extLst>
      <p:ext uri="{BB962C8B-B14F-4D97-AF65-F5344CB8AC3E}">
        <p14:creationId xmlns:p14="http://schemas.microsoft.com/office/powerpoint/2010/main" val="160697381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sz="3600" b="1" dirty="0">
                <a:solidFill>
                  <a:srgbClr val="C00000"/>
                </a:solidFill>
                <a:latin typeface="Athanasius" pitchFamily="2" charset="0"/>
              </a:rPr>
              <a:t>Matqeon Kev k/&gt;/ l/ - l/e/</a:t>
            </a:r>
          </a:p>
          <a:p>
            <a:pPr marL="0" indent="0" algn="ctr">
              <a:buNone/>
            </a:pPr>
            <a:endParaRPr lang="fi-FI" sz="1800" b="1" dirty="0">
              <a:solidFill>
                <a:srgbClr val="C00000"/>
              </a:solidFill>
              <a:latin typeface="Athanasius" pitchFamily="2" charset="0"/>
            </a:endParaRP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èetau`ècmou</a:t>
            </a:r>
            <a:r>
              <a:rPr lang="en-US" sz="2800" b="1" dirty="0">
                <a:latin typeface="Athanasius" pitchFamily="2" charset="0"/>
              </a:rPr>
              <a:t> </a:t>
            </a:r>
            <a:r>
              <a:rPr lang="en-US" sz="2800" b="1" dirty="0" err="1">
                <a:latin typeface="Athanasius" pitchFamily="2" charset="0"/>
              </a:rPr>
              <a:t>au`èi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èepitwou</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nijwit</a:t>
            </a:r>
            <a:r>
              <a:rPr lang="en-US" sz="2800" b="1" dirty="0">
                <a:latin typeface="Athanasius" pitchFamily="2" charset="0"/>
              </a:rPr>
              <a:t>. Tote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ènqwten</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latin typeface="Athanasius" pitchFamily="2" charset="0"/>
              </a:rPr>
              <a:t>tetennaerckandalizecqe</a:t>
            </a:r>
            <a:r>
              <a:rPr lang="en-US" sz="2800" b="1" dirty="0">
                <a:latin typeface="Athanasius" pitchFamily="2" charset="0"/>
              </a:rPr>
              <a:t> `</a:t>
            </a:r>
            <a:r>
              <a:rPr lang="en-US" sz="2800" b="1" dirty="0" err="1">
                <a:latin typeface="Athanasius" pitchFamily="2" charset="0"/>
              </a:rPr>
              <a:t>èn`è'rhi</a:t>
            </a:r>
            <a:r>
              <a:rPr lang="en-US" sz="2800" b="1" dirty="0">
                <a:latin typeface="Athanasius" pitchFamily="2" charset="0"/>
              </a:rPr>
              <a:t> `</a:t>
            </a:r>
            <a:r>
              <a:rPr lang="en-US" sz="2800" b="1" dirty="0" err="1">
                <a:latin typeface="Athanasius" pitchFamily="2" charset="0"/>
              </a:rPr>
              <a:t>èn'ht</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pai`èejwr</a:t>
            </a:r>
            <a:r>
              <a:rPr lang="en-US" sz="2800" b="1" dirty="0">
                <a:latin typeface="Athanasius" pitchFamily="2" charset="0"/>
              </a:rPr>
              <a:t>\ &gt; `</a:t>
            </a:r>
            <a:r>
              <a:rPr lang="en-US" sz="2800" b="1" dirty="0" err="1">
                <a:latin typeface="Athanasius" pitchFamily="2" charset="0"/>
              </a:rPr>
              <a:t>èc`èc'hout</a:t>
            </a:r>
            <a:r>
              <a:rPr lang="en-US" sz="2800" b="1" dirty="0">
                <a:latin typeface="Athanasius" pitchFamily="2" charset="0"/>
              </a:rPr>
              <a:t> gar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ei`èe`èini</a:t>
            </a:r>
            <a:r>
              <a:rPr lang="en-US" sz="2800" b="1" dirty="0">
                <a:latin typeface="Athanasius" pitchFamily="2" charset="0"/>
              </a:rPr>
              <a:t> `</a:t>
            </a:r>
            <a:r>
              <a:rPr lang="en-US" sz="2800" b="1" dirty="0" err="1">
                <a:latin typeface="Athanasius" pitchFamily="2" charset="0"/>
              </a:rPr>
              <a:t>ènouer'ot</a:t>
            </a:r>
            <a:r>
              <a:rPr lang="en-US" sz="2800" b="1" dirty="0">
                <a:latin typeface="Athanasius" pitchFamily="2" charset="0"/>
              </a:rPr>
              <a:t> `</a:t>
            </a:r>
            <a:r>
              <a:rPr lang="en-US" sz="2800" b="1" dirty="0" err="1">
                <a:latin typeface="Athanasius" pitchFamily="2" charset="0"/>
              </a:rPr>
              <a:t>èejen</a:t>
            </a:r>
            <a:r>
              <a:rPr lang="en-US" sz="2800" b="1" dirty="0">
                <a:latin typeface="Athanasius" pitchFamily="2" charset="0"/>
              </a:rPr>
              <a:t> </a:t>
            </a:r>
            <a:r>
              <a:rPr lang="en-US" sz="2800" b="1" dirty="0" err="1">
                <a:latin typeface="Athanasius" pitchFamily="2" charset="0"/>
              </a:rPr>
              <a:t>piman`èecwou</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eu`èejwr</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ni`èecwou</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pi`èo</a:t>
            </a:r>
            <a:r>
              <a:rPr lang="en-US" sz="2800" b="1" dirty="0">
                <a:latin typeface="Athanasius" pitchFamily="2" charset="0"/>
              </a:rPr>
              <a:t>\</a:t>
            </a:r>
            <a:r>
              <a:rPr lang="en-US" sz="2800" b="1" dirty="0" err="1">
                <a:latin typeface="Athanasius" pitchFamily="2" charset="0"/>
              </a:rPr>
              <a:t>i</a:t>
            </a:r>
            <a:r>
              <a:rPr lang="en-US" sz="2800" b="1" dirty="0">
                <a:latin typeface="Athanasius" pitchFamily="2" charset="0"/>
              </a:rPr>
              <a:t>. </a:t>
            </a:r>
            <a:r>
              <a:rPr lang="en-US" sz="2800" b="1" dirty="0" err="1">
                <a:latin typeface="Athanasius" pitchFamily="2" charset="0"/>
              </a:rPr>
              <a:t>Menenca</a:t>
            </a:r>
            <a:r>
              <a:rPr lang="en-US" sz="2800" b="1" dirty="0">
                <a:latin typeface="Athanasius" pitchFamily="2" charset="0"/>
              </a:rPr>
              <a:t> `</a:t>
            </a:r>
            <a:r>
              <a:rPr lang="en-US" sz="2800" b="1" dirty="0" err="1">
                <a:latin typeface="Athanasius" pitchFamily="2" charset="0"/>
              </a:rPr>
              <a:t>èqritwnt</a:t>
            </a:r>
            <a:r>
              <a:rPr lang="en-US" sz="2800" b="1" dirty="0">
                <a:latin typeface="Athanasius" pitchFamily="2" charset="0"/>
              </a:rPr>
              <a:t> de ;</a:t>
            </a:r>
            <a:r>
              <a:rPr lang="en-US" sz="2800" b="1" dirty="0" err="1">
                <a:latin typeface="Athanasius" pitchFamily="2" charset="0"/>
              </a:rPr>
              <a:t>naer</a:t>
            </a:r>
            <a:r>
              <a:rPr lang="en-US" sz="2800" b="1" dirty="0">
                <a:latin typeface="Athanasius" pitchFamily="2" charset="0"/>
              </a:rPr>
              <a:t>]</a:t>
            </a:r>
            <a:r>
              <a:rPr lang="en-US" sz="2800" b="1" dirty="0" err="1">
                <a:latin typeface="Athanasius" pitchFamily="2" charset="0"/>
              </a:rPr>
              <a:t>orp</a:t>
            </a:r>
            <a:r>
              <a:rPr lang="en-US" sz="2800" b="1" dirty="0">
                <a:latin typeface="Athanasius" pitchFamily="2" charset="0"/>
              </a:rPr>
              <a:t> `</a:t>
            </a:r>
            <a:r>
              <a:rPr lang="en-US" sz="2800" b="1" dirty="0" err="1">
                <a:latin typeface="Athanasius" pitchFamily="2" charset="0"/>
              </a:rPr>
              <a:t>èerwten</a:t>
            </a:r>
            <a:r>
              <a:rPr lang="en-US" sz="2800" b="1" dirty="0">
                <a:latin typeface="Athanasius" pitchFamily="2" charset="0"/>
              </a:rPr>
              <a:t> `</a:t>
            </a:r>
            <a:r>
              <a:rPr lang="en-US" sz="2800" b="1" dirty="0" err="1">
                <a:latin typeface="Athanasius" pitchFamily="2" charset="0"/>
              </a:rPr>
              <a:t>èe;Galilea</a:t>
            </a:r>
            <a:r>
              <a:rPr lang="en-US" sz="2800" b="1" dirty="0">
                <a:latin typeface="Athanasius" pitchFamily="2" charset="0"/>
              </a:rPr>
              <a:t>. </a:t>
            </a:r>
            <a:r>
              <a:rPr lang="en-US" sz="2800" b="1" dirty="0" err="1">
                <a:latin typeface="Athanasius" pitchFamily="2" charset="0"/>
              </a:rPr>
              <a:t>Af`èerou`èw</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Petroc</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icje</a:t>
            </a:r>
            <a:r>
              <a:rPr lang="en-US" sz="2800" b="1" dirty="0">
                <a:latin typeface="Athanasius" pitchFamily="2" charset="0"/>
              </a:rPr>
              <a:t> </a:t>
            </a:r>
            <a:r>
              <a:rPr lang="en-US" sz="2800" b="1" dirty="0" err="1">
                <a:latin typeface="Athanasius" pitchFamily="2" charset="0"/>
              </a:rPr>
              <a:t>cenaerckandalizecqe</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latin typeface="Athanasius" pitchFamily="2" charset="0"/>
              </a:rPr>
              <a:t>èn`è'rhi</a:t>
            </a:r>
            <a:r>
              <a:rPr lang="en-US" sz="2800" b="1" dirty="0">
                <a:latin typeface="Athanasius" pitchFamily="2" charset="0"/>
              </a:rPr>
              <a:t> `</a:t>
            </a:r>
            <a:r>
              <a:rPr lang="en-US" sz="2800" b="1" dirty="0" err="1">
                <a:latin typeface="Athanasius" pitchFamily="2" charset="0"/>
              </a:rPr>
              <a:t>èn'htk</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de `</a:t>
            </a:r>
            <a:r>
              <a:rPr lang="en-US" sz="2800" b="1" dirty="0" err="1">
                <a:latin typeface="Athanasius" pitchFamily="2" charset="0"/>
              </a:rPr>
              <a:t>ènnaerckandalizecqe</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èamhn</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nak</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èn`è'rhi</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pai</a:t>
            </a:r>
            <a:r>
              <a:rPr lang="en-US" sz="2800" b="1" dirty="0">
                <a:latin typeface="Athanasius" pitchFamily="2" charset="0"/>
              </a:rPr>
              <a:t> `</a:t>
            </a:r>
            <a:r>
              <a:rPr lang="en-US" sz="2800" b="1" dirty="0" err="1">
                <a:latin typeface="Athanasius" pitchFamily="2" charset="0"/>
              </a:rPr>
              <a:t>èejwr</a:t>
            </a:r>
            <a:r>
              <a:rPr lang="en-US" sz="2800" b="1" dirty="0">
                <a:latin typeface="Athanasius" pitchFamily="2" charset="0"/>
              </a:rPr>
              <a:t>\ `</a:t>
            </a:r>
            <a:r>
              <a:rPr lang="en-US" sz="2800" b="1" dirty="0" err="1">
                <a:latin typeface="Athanasius" pitchFamily="2" charset="0"/>
              </a:rPr>
              <a:t>èmpate</a:t>
            </a:r>
            <a:r>
              <a:rPr lang="en-US" sz="2800" b="1" dirty="0">
                <a:latin typeface="Athanasius" pitchFamily="2" charset="0"/>
              </a:rPr>
              <a:t> </a:t>
            </a:r>
            <a:r>
              <a:rPr lang="en-US" sz="2800" b="1" dirty="0" err="1">
                <a:latin typeface="Athanasius" pitchFamily="2" charset="0"/>
              </a:rPr>
              <a:t>oualektwr</a:t>
            </a:r>
            <a:r>
              <a:rPr lang="en-US" sz="2800" b="1" dirty="0">
                <a:latin typeface="Athanasius" pitchFamily="2" charset="0"/>
              </a:rPr>
              <a:t> </a:t>
            </a:r>
            <a:r>
              <a:rPr lang="en-US" sz="2800" b="1" dirty="0" err="1">
                <a:latin typeface="Athanasius" pitchFamily="2" charset="0"/>
              </a:rPr>
              <a:t>mou</a:t>
            </a:r>
            <a:r>
              <a:rPr lang="en-US" sz="2800" b="1" dirty="0">
                <a:latin typeface="Athanasius" pitchFamily="2" charset="0"/>
              </a:rPr>
              <a:t>; `</a:t>
            </a:r>
            <a:r>
              <a:rPr lang="en-US" sz="2800" b="1" dirty="0" err="1">
                <a:latin typeface="Athanasius" pitchFamily="2" charset="0"/>
              </a:rPr>
              <a:t>èxnajolt</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èncop</a:t>
            </a:r>
            <a:r>
              <a:rPr lang="en-US" sz="2800" b="1" dirty="0">
                <a:latin typeface="Athanasius" pitchFamily="2" charset="0"/>
              </a:rPr>
              <a:t>. </a:t>
            </a:r>
            <a:r>
              <a:rPr lang="en-US" sz="2800" b="1" dirty="0" err="1">
                <a:latin typeface="Athanasius" pitchFamily="2" charset="0"/>
              </a:rPr>
              <a:t>Peje</a:t>
            </a:r>
            <a:r>
              <a:rPr lang="en-US" sz="2800" b="1" dirty="0">
                <a:latin typeface="Athanasius" pitchFamily="2" charset="0"/>
              </a:rPr>
              <a:t> </a:t>
            </a:r>
            <a:r>
              <a:rPr lang="en-US" sz="2800" b="1" dirty="0" err="1">
                <a:latin typeface="Athanasius" pitchFamily="2" charset="0"/>
              </a:rPr>
              <a:t>Petroc</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kan</a:t>
            </a:r>
            <a:r>
              <a:rPr lang="en-US" sz="2800" b="1" dirty="0">
                <a:latin typeface="Athanasius" pitchFamily="2" charset="0"/>
              </a:rPr>
              <a:t> ac]</a:t>
            </a:r>
            <a:r>
              <a:rPr lang="en-US" sz="2800" b="1" dirty="0" err="1">
                <a:latin typeface="Athanasius" pitchFamily="2" charset="0"/>
              </a:rPr>
              <a:t>anvo</a:t>
            </a:r>
            <a:r>
              <a:rPr lang="en-US" sz="2800" b="1" dirty="0">
                <a:latin typeface="Athanasius" pitchFamily="2" charset="0"/>
              </a:rPr>
              <a:t>\ `</a:t>
            </a:r>
            <a:r>
              <a:rPr lang="en-US" sz="2800" b="1" dirty="0" err="1">
                <a:latin typeface="Athanasius" pitchFamily="2" charset="0"/>
              </a:rPr>
              <a:t>èntamou</a:t>
            </a:r>
            <a:r>
              <a:rPr lang="en-US" sz="2800" b="1" dirty="0">
                <a:latin typeface="Athanasius" pitchFamily="2" charset="0"/>
              </a:rPr>
              <a:t> </a:t>
            </a:r>
            <a:r>
              <a:rPr lang="en-US" sz="2800" b="1" dirty="0" err="1">
                <a:latin typeface="Athanasius" pitchFamily="2" charset="0"/>
              </a:rPr>
              <a:t>nemak</a:t>
            </a:r>
            <a:r>
              <a:rPr lang="en-US" sz="2800" b="1" dirty="0">
                <a:latin typeface="Athanasius" pitchFamily="2" charset="0"/>
              </a:rPr>
              <a:t> `</a:t>
            </a:r>
            <a:r>
              <a:rPr lang="en-US" sz="2800" b="1" dirty="0" err="1">
                <a:latin typeface="Athanasius" pitchFamily="2" charset="0"/>
              </a:rPr>
              <a:t>ènnajolk</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&gt; </a:t>
            </a:r>
            <a:r>
              <a:rPr lang="en-US" sz="2800" b="1" dirty="0" err="1">
                <a:latin typeface="Athanasius" pitchFamily="2" charset="0"/>
              </a:rPr>
              <a:t>pairh</a:t>
            </a:r>
            <a:r>
              <a:rPr lang="en-US" sz="2800" b="1" dirty="0">
                <a:latin typeface="Athanasius" pitchFamily="2" charset="0"/>
              </a:rPr>
              <a:t>; de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nimaqhthc</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94747B46-6ED6-4C93-9CB4-FBF20DCC7F34}"/>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22D08A11-AFE5-4B55-8135-F7B2E051B40C}"/>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23336777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sz="3600" b="1" dirty="0">
                <a:solidFill>
                  <a:srgbClr val="C00000"/>
                </a:solidFill>
                <a:latin typeface="Athanasius" pitchFamily="2" charset="0"/>
              </a:rPr>
              <a:t>Markon  Kev i/d/&gt; k/-/l/a/</a:t>
            </a:r>
          </a:p>
          <a:p>
            <a:pPr marL="0" indent="0" algn="ctr">
              <a:buNone/>
            </a:pPr>
            <a:endParaRPr lang="fi-FI" sz="1600" b="1" dirty="0">
              <a:solidFill>
                <a:srgbClr val="C00000"/>
              </a:solidFill>
              <a:latin typeface="Athanasius" pitchFamily="2" charset="0"/>
            </a:endParaRPr>
          </a:p>
          <a:p>
            <a:pPr marL="0" indent="0" algn="just">
              <a:buNone/>
            </a:pP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èetau`ècmou</a:t>
            </a:r>
            <a:r>
              <a:rPr lang="en-US" sz="2800" b="1" dirty="0">
                <a:latin typeface="Athanasius" pitchFamily="2" charset="0"/>
              </a:rPr>
              <a:t> </a:t>
            </a:r>
            <a:r>
              <a:rPr lang="en-US" sz="2800" b="1" dirty="0" err="1">
                <a:latin typeface="Athanasius" pitchFamily="2" charset="0"/>
              </a:rPr>
              <a:t>au`èi</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èè`èepitwou</a:t>
            </a:r>
            <a:r>
              <a:rPr lang="en-US" sz="2800" b="1" dirty="0">
                <a:latin typeface="Athanasius" pitchFamily="2" charset="0"/>
              </a:rPr>
              <a:t> `</a:t>
            </a:r>
            <a:r>
              <a:rPr lang="en-US" sz="2800" b="1" dirty="0" err="1">
                <a:latin typeface="Athanasius" pitchFamily="2" charset="0"/>
              </a:rPr>
              <a:t>ènte</a:t>
            </a:r>
            <a:r>
              <a:rPr lang="en-US" sz="2800" b="1" dirty="0">
                <a:latin typeface="Athanasius" pitchFamily="2" charset="0"/>
              </a:rPr>
              <a:t> </a:t>
            </a:r>
            <a:r>
              <a:rPr lang="en-US" sz="2800" b="1" dirty="0" err="1">
                <a:latin typeface="Athanasius" pitchFamily="2" charset="0"/>
              </a:rPr>
              <a:t>nijwit</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nwou</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tetennaerckandadizecqe</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latin typeface="Athanasius" pitchFamily="2" charset="0"/>
              </a:rPr>
              <a:t>èn`è'rhi</a:t>
            </a:r>
            <a:r>
              <a:rPr lang="en-US" sz="2800" b="1" dirty="0">
                <a:latin typeface="Athanasius" pitchFamily="2" charset="0"/>
              </a:rPr>
              <a:t> `</a:t>
            </a:r>
            <a:r>
              <a:rPr lang="en-US" sz="2800" b="1" dirty="0" err="1">
                <a:latin typeface="Athanasius" pitchFamily="2" charset="0"/>
              </a:rPr>
              <a:t>èn'ht</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pai`èejwr</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ouhi</a:t>
            </a:r>
            <a:r>
              <a:rPr lang="en-US" sz="2800" b="1" dirty="0">
                <a:latin typeface="Athanasius" pitchFamily="2" charset="0"/>
              </a:rPr>
              <a:t> `</a:t>
            </a:r>
            <a:r>
              <a:rPr lang="en-US" sz="2800" b="1" dirty="0" err="1">
                <a:latin typeface="Athanasius" pitchFamily="2" charset="0"/>
              </a:rPr>
              <a:t>èc`èc'hout</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na</a:t>
            </a:r>
            <a:r>
              <a:rPr lang="en-US" sz="2800" b="1" dirty="0">
                <a:latin typeface="Athanasius" pitchFamily="2" charset="0"/>
              </a:rPr>
              <a:t>]</a:t>
            </a:r>
            <a:r>
              <a:rPr lang="en-US" sz="2800" b="1" dirty="0" err="1">
                <a:latin typeface="Athanasius" pitchFamily="2" charset="0"/>
              </a:rPr>
              <a:t>ari</a:t>
            </a:r>
            <a:r>
              <a:rPr lang="en-US" sz="2800" b="1" dirty="0">
                <a:latin typeface="Athanasius" pitchFamily="2" charset="0"/>
              </a:rPr>
              <a:t> `</a:t>
            </a:r>
            <a:r>
              <a:rPr lang="en-US" sz="2800" b="1" dirty="0" err="1">
                <a:latin typeface="Athanasius" pitchFamily="2" charset="0"/>
              </a:rPr>
              <a:t>èepiman`èecwou</a:t>
            </a:r>
            <a:r>
              <a:rPr lang="en-US" sz="2800" b="1" dirty="0">
                <a:latin typeface="Athanasius" pitchFamily="2" charset="0"/>
              </a:rPr>
              <a:t>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cenajwr</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ni`èecwou</a:t>
            </a:r>
            <a:r>
              <a:rPr lang="en-US" sz="2800" b="1" dirty="0">
                <a:latin typeface="Athanasius" pitchFamily="2" charset="0"/>
              </a:rPr>
              <a:t>. </a:t>
            </a:r>
            <a:r>
              <a:rPr lang="en-US" sz="2800" b="1" dirty="0" err="1">
                <a:latin typeface="Athanasius" pitchFamily="2" charset="0"/>
              </a:rPr>
              <a:t>Alla</a:t>
            </a:r>
            <a:r>
              <a:rPr lang="en-US" sz="2800" b="1" dirty="0">
                <a:latin typeface="Athanasius" pitchFamily="2" charset="0"/>
              </a:rPr>
              <a:t> </a:t>
            </a:r>
            <a:r>
              <a:rPr lang="en-US" sz="2800" b="1" dirty="0" err="1">
                <a:latin typeface="Athanasius" pitchFamily="2" charset="0"/>
              </a:rPr>
              <a:t>menenca</a:t>
            </a:r>
            <a:r>
              <a:rPr lang="en-US" sz="2800" b="1" dirty="0">
                <a:latin typeface="Athanasius" pitchFamily="2" charset="0"/>
              </a:rPr>
              <a:t> `</a:t>
            </a:r>
            <a:r>
              <a:rPr lang="en-US" sz="2800" b="1" dirty="0" err="1">
                <a:latin typeface="Athanasius" pitchFamily="2" charset="0"/>
              </a:rPr>
              <a:t>èqritwnt</a:t>
            </a:r>
            <a:r>
              <a:rPr lang="en-US" sz="2800" b="1" dirty="0">
                <a:latin typeface="Athanasius" pitchFamily="2" charset="0"/>
              </a:rPr>
              <a:t> ;</a:t>
            </a:r>
            <a:r>
              <a:rPr lang="en-US" sz="2800" b="1" dirty="0" err="1">
                <a:latin typeface="Athanasius" pitchFamily="2" charset="0"/>
              </a:rPr>
              <a:t>naer</a:t>
            </a:r>
            <a:r>
              <a:rPr lang="en-US" sz="2800" b="1" dirty="0">
                <a:latin typeface="Athanasius" pitchFamily="2" charset="0"/>
              </a:rPr>
              <a:t>]</a:t>
            </a:r>
            <a:r>
              <a:rPr lang="en-US" sz="2800" b="1" dirty="0" err="1">
                <a:latin typeface="Athanasius" pitchFamily="2" charset="0"/>
              </a:rPr>
              <a:t>wrp</a:t>
            </a:r>
            <a:r>
              <a:rPr lang="en-US" sz="2800" b="1" dirty="0">
                <a:latin typeface="Athanasius" pitchFamily="2" charset="0"/>
              </a:rPr>
              <a:t> `</a:t>
            </a:r>
            <a:r>
              <a:rPr lang="en-US" sz="2800" b="1" dirty="0" err="1">
                <a:latin typeface="Athanasius" pitchFamily="2" charset="0"/>
              </a:rPr>
              <a:t>èerwten</a:t>
            </a:r>
            <a:r>
              <a:rPr lang="en-US" sz="2800" b="1" dirty="0">
                <a:latin typeface="Athanasius" pitchFamily="2" charset="0"/>
              </a:rPr>
              <a:t> `</a:t>
            </a:r>
            <a:r>
              <a:rPr lang="en-US" sz="2800" b="1" dirty="0" err="1">
                <a:latin typeface="Athanasius" pitchFamily="2" charset="0"/>
              </a:rPr>
              <a:t>èe;Galilea</a:t>
            </a:r>
            <a:r>
              <a:rPr lang="en-US" sz="2800" b="1" dirty="0">
                <a:latin typeface="Athanasius" pitchFamily="2" charset="0"/>
              </a:rPr>
              <a:t>. </a:t>
            </a:r>
            <a:r>
              <a:rPr lang="en-US" sz="2800" b="1" dirty="0" err="1">
                <a:latin typeface="Athanasius" pitchFamily="2" charset="0"/>
              </a:rPr>
              <a:t>Petroc</a:t>
            </a:r>
            <a:r>
              <a:rPr lang="en-US" sz="2800" b="1" dirty="0">
                <a:latin typeface="Athanasius" pitchFamily="2" charset="0"/>
              </a:rPr>
              <a:t> de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kan</a:t>
            </a:r>
            <a:r>
              <a:rPr lang="en-US" sz="2800" b="1" dirty="0">
                <a:latin typeface="Athanasius" pitchFamily="2" charset="0"/>
              </a:rPr>
              <a:t> au]</a:t>
            </a:r>
            <a:r>
              <a:rPr lang="en-US" sz="2800" b="1" dirty="0" err="1">
                <a:latin typeface="Athanasius" pitchFamily="2" charset="0"/>
              </a:rPr>
              <a:t>anerckandalizecqe</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latin typeface="Athanasius" pitchFamily="2" charset="0"/>
              </a:rPr>
              <a:t>alla</a:t>
            </a:r>
            <a:r>
              <a:rPr lang="en-US" sz="2800" b="1" dirty="0">
                <a:latin typeface="Athanasius" pitchFamily="2" charset="0"/>
              </a:rPr>
              <a:t> `</a:t>
            </a:r>
            <a:r>
              <a:rPr lang="en-US" sz="2800" b="1" dirty="0" err="1">
                <a:latin typeface="Athanasius" pitchFamily="2" charset="0"/>
              </a:rPr>
              <a:t>èanok</a:t>
            </a:r>
            <a:r>
              <a:rPr lang="en-US" sz="2800" b="1" dirty="0">
                <a:latin typeface="Athanasius" pitchFamily="2" charset="0"/>
              </a:rPr>
              <a:t> an. </a:t>
            </a:r>
            <a:r>
              <a:rPr lang="en-US" sz="2800" b="1" dirty="0" err="1">
                <a:latin typeface="Athanasius" pitchFamily="2" charset="0"/>
              </a:rPr>
              <a:t>Ouo</a:t>
            </a:r>
            <a:r>
              <a:rPr lang="en-US" sz="2800" b="1" dirty="0">
                <a:latin typeface="Athanasius" pitchFamily="2" charset="0"/>
              </a:rPr>
              <a:t>\ </a:t>
            </a:r>
            <a:r>
              <a:rPr lang="en-US" sz="2800" b="1" dirty="0" err="1">
                <a:latin typeface="Athanasius" pitchFamily="2" charset="0"/>
              </a:rPr>
              <a:t>pejaf</a:t>
            </a:r>
            <a:r>
              <a:rPr lang="en-US" sz="2800" b="1" dirty="0">
                <a:latin typeface="Athanasius" pitchFamily="2" charset="0"/>
              </a:rPr>
              <a:t> </a:t>
            </a:r>
            <a:r>
              <a:rPr lang="en-US" sz="2800" b="1" dirty="0" err="1">
                <a:latin typeface="Athanasius" pitchFamily="2" charset="0"/>
              </a:rPr>
              <a:t>naf</a:t>
            </a:r>
            <a:r>
              <a:rPr lang="en-US" sz="2800" b="1" dirty="0">
                <a:latin typeface="Athanasius" pitchFamily="2" charset="0"/>
              </a:rPr>
              <a:t> `</a:t>
            </a:r>
            <a:r>
              <a:rPr lang="en-US" sz="2800" b="1" dirty="0" err="1">
                <a:latin typeface="Athanasius" pitchFamily="2" charset="0"/>
              </a:rPr>
              <a:t>ènje</a:t>
            </a:r>
            <a:r>
              <a:rPr lang="en-US" sz="2800" b="1" dirty="0">
                <a:latin typeface="Athanasius" pitchFamily="2" charset="0"/>
              </a:rPr>
              <a:t> </a:t>
            </a:r>
            <a:r>
              <a:rPr lang="en-US" sz="2800" b="1" dirty="0" err="1">
                <a:latin typeface="Athanasius" pitchFamily="2" charset="0"/>
              </a:rPr>
              <a:t>Ihc</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èamhn</a:t>
            </a:r>
            <a:r>
              <a:rPr lang="en-US" sz="2800" b="1" dirty="0">
                <a:latin typeface="Athanasius" pitchFamily="2" charset="0"/>
              </a:rPr>
              <a:t> ;</a:t>
            </a:r>
            <a:r>
              <a:rPr lang="en-US" sz="2800" b="1" dirty="0" err="1">
                <a:latin typeface="Athanasius" pitchFamily="2" charset="0"/>
              </a:rPr>
              <a:t>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nak</a:t>
            </a:r>
            <a:r>
              <a:rPr lang="en-US" sz="2800" b="1" dirty="0">
                <a:latin typeface="Athanasius" pitchFamily="2" charset="0"/>
              </a:rPr>
              <a:t> &gt;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ènqok</a:t>
            </a:r>
            <a:r>
              <a:rPr lang="en-US" sz="2800" b="1" dirty="0">
                <a:latin typeface="Athanasius" pitchFamily="2" charset="0"/>
              </a:rPr>
              <a:t> `</a:t>
            </a:r>
            <a:r>
              <a:rPr lang="en-US" sz="2800" b="1" dirty="0" err="1">
                <a:latin typeface="Athanasius" pitchFamily="2" charset="0"/>
              </a:rPr>
              <a:t>èm`èvoou</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pai`èejwr</a:t>
            </a:r>
            <a:r>
              <a:rPr lang="en-US" sz="2800" b="1" dirty="0">
                <a:latin typeface="Athanasius" pitchFamily="2" charset="0"/>
              </a:rPr>
              <a:t>\ `</a:t>
            </a:r>
            <a:r>
              <a:rPr lang="en-US" sz="2800" b="1" dirty="0" err="1">
                <a:latin typeface="Athanasius" pitchFamily="2" charset="0"/>
              </a:rPr>
              <a:t>èmpate</a:t>
            </a:r>
            <a:r>
              <a:rPr lang="en-US" sz="2800" b="1" dirty="0">
                <a:latin typeface="Athanasius" pitchFamily="2" charset="0"/>
              </a:rPr>
              <a:t> </a:t>
            </a:r>
            <a:r>
              <a:rPr lang="en-US" sz="2800" b="1" dirty="0" err="1">
                <a:latin typeface="Athanasius" pitchFamily="2" charset="0"/>
              </a:rPr>
              <a:t>oualektwr</a:t>
            </a:r>
            <a:r>
              <a:rPr lang="en-US" sz="2800" b="1" dirty="0">
                <a:latin typeface="Athanasius" pitchFamily="2" charset="0"/>
              </a:rPr>
              <a:t> </a:t>
            </a:r>
            <a:r>
              <a:rPr lang="en-US" sz="2800" b="1" dirty="0" err="1">
                <a:latin typeface="Athanasius" pitchFamily="2" charset="0"/>
              </a:rPr>
              <a:t>mou</a:t>
            </a:r>
            <a:r>
              <a:rPr lang="en-US" sz="2800" b="1" dirty="0">
                <a:latin typeface="Athanasius" pitchFamily="2" charset="0"/>
              </a:rPr>
              <a:t>; `</a:t>
            </a:r>
            <a:r>
              <a:rPr lang="en-US" sz="2800" b="1" dirty="0" err="1">
                <a:latin typeface="Athanasius" pitchFamily="2" charset="0"/>
              </a:rPr>
              <a:t>èncop</a:t>
            </a:r>
            <a:r>
              <a:rPr lang="en-US" sz="2800" b="1" dirty="0">
                <a:latin typeface="Athanasius" pitchFamily="2" charset="0"/>
              </a:rPr>
              <a:t> `</a:t>
            </a:r>
            <a:r>
              <a:rPr lang="en-US" sz="2800" b="1" dirty="0" err="1">
                <a:latin typeface="Athanasius" pitchFamily="2" charset="0"/>
              </a:rPr>
              <a:t>ècnau</a:t>
            </a:r>
            <a:r>
              <a:rPr lang="en-US" sz="2800" b="1" dirty="0">
                <a:latin typeface="Athanasius" pitchFamily="2" charset="0"/>
              </a:rPr>
              <a:t> &gt; `</a:t>
            </a:r>
            <a:r>
              <a:rPr lang="en-US" sz="2800" b="1" dirty="0" err="1">
                <a:latin typeface="Athanasius" pitchFamily="2" charset="0"/>
              </a:rPr>
              <a:t>èxnajolt</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a:t>
            </a:r>
            <a:r>
              <a:rPr lang="en-US" sz="2800" b="1" dirty="0" err="1">
                <a:latin typeface="Athanasius" pitchFamily="2" charset="0"/>
              </a:rPr>
              <a:t>èn</a:t>
            </a:r>
            <a:r>
              <a:rPr lang="en-US" sz="2800" b="1" dirty="0">
                <a:latin typeface="Athanasius" pitchFamily="2" charset="0"/>
              </a:rPr>
              <a:t>]</a:t>
            </a:r>
            <a:r>
              <a:rPr lang="en-US" sz="2800" b="1" dirty="0" err="1">
                <a:latin typeface="Athanasius" pitchFamily="2" charset="0"/>
              </a:rPr>
              <a:t>omt</a:t>
            </a:r>
            <a:r>
              <a:rPr lang="en-US" sz="2800" b="1" dirty="0">
                <a:latin typeface="Athanasius" pitchFamily="2" charset="0"/>
              </a:rPr>
              <a:t> `</a:t>
            </a:r>
            <a:r>
              <a:rPr lang="en-US" sz="2800" b="1" dirty="0" err="1">
                <a:latin typeface="Athanasius" pitchFamily="2" charset="0"/>
              </a:rPr>
              <a:t>èncop</a:t>
            </a:r>
            <a:r>
              <a:rPr lang="en-US" sz="2800" b="1" dirty="0">
                <a:latin typeface="Athanasius" pitchFamily="2" charset="0"/>
              </a:rPr>
              <a:t>. </a:t>
            </a:r>
            <a:r>
              <a:rPr lang="en-US" sz="2800" b="1" dirty="0" err="1">
                <a:latin typeface="Athanasius" pitchFamily="2" charset="0"/>
              </a:rPr>
              <a:t>Nqof</a:t>
            </a:r>
            <a:r>
              <a:rPr lang="en-US" sz="2800" b="1" dirty="0">
                <a:latin typeface="Athanasius" pitchFamily="2" charset="0"/>
              </a:rPr>
              <a:t> de </a:t>
            </a:r>
            <a:r>
              <a:rPr lang="en-US" sz="2800" b="1" dirty="0" err="1">
                <a:latin typeface="Athanasius" pitchFamily="2" charset="0"/>
              </a:rPr>
              <a:t>nafcaji</a:t>
            </a:r>
            <a:r>
              <a:rPr lang="en-US" sz="2800" b="1" dirty="0">
                <a:latin typeface="Athanasius" pitchFamily="2" charset="0"/>
              </a:rPr>
              <a:t> '</a:t>
            </a:r>
            <a:r>
              <a:rPr lang="en-US" sz="2800" b="1" dirty="0" err="1">
                <a:latin typeface="Athanasius" pitchFamily="2" charset="0"/>
              </a:rPr>
              <a:t>en</a:t>
            </a:r>
            <a:r>
              <a:rPr lang="en-US" sz="2800" b="1" dirty="0">
                <a:latin typeface="Athanasius" pitchFamily="2" charset="0"/>
              </a:rPr>
              <a:t> </a:t>
            </a:r>
            <a:r>
              <a:rPr lang="en-US" sz="2800" b="1" dirty="0" err="1">
                <a:latin typeface="Athanasius" pitchFamily="2" charset="0"/>
              </a:rPr>
              <a:t>oumet</a:t>
            </a:r>
            <a:r>
              <a:rPr lang="en-US" sz="2800" b="1" dirty="0">
                <a:latin typeface="Athanasius" pitchFamily="2" charset="0"/>
              </a:rPr>
              <a:t>\</a:t>
            </a:r>
            <a:r>
              <a:rPr lang="en-US" sz="2800" b="1" dirty="0" err="1">
                <a:latin typeface="Athanasius" pitchFamily="2" charset="0"/>
              </a:rPr>
              <a:t>ou`èo</a:t>
            </a:r>
            <a:r>
              <a:rPr lang="en-US" sz="2800" b="1" dirty="0">
                <a:latin typeface="Athanasius" pitchFamily="2" charset="0"/>
              </a:rPr>
              <a:t> </a:t>
            </a:r>
            <a:r>
              <a:rPr lang="en-US" sz="2800" b="1" dirty="0" err="1">
                <a:latin typeface="Athanasius" pitchFamily="2" charset="0"/>
              </a:rPr>
              <a:t>je</a:t>
            </a:r>
            <a:r>
              <a:rPr lang="en-US" sz="2800" b="1" dirty="0">
                <a:latin typeface="Athanasius" pitchFamily="2" charset="0"/>
              </a:rPr>
              <a:t> </a:t>
            </a:r>
            <a:r>
              <a:rPr lang="en-US" sz="2800" b="1" dirty="0" err="1">
                <a:latin typeface="Athanasius" pitchFamily="2" charset="0"/>
              </a:rPr>
              <a:t>kan</a:t>
            </a:r>
            <a:r>
              <a:rPr lang="en-US" sz="2800" b="1" dirty="0">
                <a:latin typeface="Athanasius" pitchFamily="2" charset="0"/>
              </a:rPr>
              <a:t> ac]</a:t>
            </a:r>
            <a:r>
              <a:rPr lang="en-US" sz="2800" b="1" dirty="0" err="1">
                <a:latin typeface="Athanasius" pitchFamily="2" charset="0"/>
              </a:rPr>
              <a:t>anvo</a:t>
            </a:r>
            <a:r>
              <a:rPr lang="en-US" sz="2800" b="1" dirty="0">
                <a:latin typeface="Athanasius" pitchFamily="2" charset="0"/>
              </a:rPr>
              <a:t>\ `</a:t>
            </a:r>
            <a:r>
              <a:rPr lang="en-US" sz="2800" b="1" dirty="0" err="1">
                <a:latin typeface="Athanasius" pitchFamily="2" charset="0"/>
              </a:rPr>
              <a:t>èntamou</a:t>
            </a:r>
            <a:r>
              <a:rPr lang="en-US" sz="2800" b="1" dirty="0">
                <a:latin typeface="Athanasius" pitchFamily="2" charset="0"/>
              </a:rPr>
              <a:t> </a:t>
            </a:r>
            <a:r>
              <a:rPr lang="en-US" sz="2800" b="1" dirty="0" err="1">
                <a:latin typeface="Athanasius" pitchFamily="2" charset="0"/>
              </a:rPr>
              <a:t>nemak</a:t>
            </a:r>
            <a:r>
              <a:rPr lang="en-US" sz="2800" b="1" dirty="0">
                <a:latin typeface="Athanasius" pitchFamily="2" charset="0"/>
              </a:rPr>
              <a:t> `</a:t>
            </a:r>
            <a:r>
              <a:rPr lang="en-US" sz="2800" b="1" dirty="0" err="1">
                <a:latin typeface="Athanasius" pitchFamily="2" charset="0"/>
              </a:rPr>
              <a:t>ènnajolk</a:t>
            </a:r>
            <a:r>
              <a:rPr lang="en-US" sz="2800" b="1" dirty="0">
                <a:latin typeface="Athanasius" pitchFamily="2" charset="0"/>
              </a:rPr>
              <a:t> `</a:t>
            </a:r>
            <a:r>
              <a:rPr lang="en-US" sz="2800" b="1" dirty="0" err="1">
                <a:latin typeface="Athanasius" pitchFamily="2" charset="0"/>
              </a:rPr>
              <a:t>èebol</a:t>
            </a:r>
            <a:r>
              <a:rPr lang="en-US" sz="2800" b="1" dirty="0">
                <a:latin typeface="Athanasius" pitchFamily="2" charset="0"/>
              </a:rPr>
              <a:t> &gt; </a:t>
            </a:r>
            <a:r>
              <a:rPr lang="en-US" sz="2800" b="1" dirty="0" err="1">
                <a:latin typeface="Athanasius" pitchFamily="2" charset="0"/>
              </a:rPr>
              <a:t>pairh</a:t>
            </a:r>
            <a:r>
              <a:rPr lang="en-US" sz="2800" b="1" dirty="0">
                <a:latin typeface="Athanasius" pitchFamily="2" charset="0"/>
              </a:rPr>
              <a:t>; de on </a:t>
            </a:r>
            <a:r>
              <a:rPr lang="en-US" sz="2800" b="1" dirty="0" err="1">
                <a:latin typeface="Athanasius" pitchFamily="2" charset="0"/>
              </a:rPr>
              <a:t>naujw</a:t>
            </a:r>
            <a:r>
              <a:rPr lang="en-US" sz="2800" b="1" dirty="0">
                <a:latin typeface="Athanasius" pitchFamily="2" charset="0"/>
              </a:rPr>
              <a:t> `</a:t>
            </a:r>
            <a:r>
              <a:rPr lang="en-US" sz="2800" b="1" dirty="0" err="1">
                <a:latin typeface="Athanasius" pitchFamily="2" charset="0"/>
              </a:rPr>
              <a:t>èmmoc</a:t>
            </a:r>
            <a:r>
              <a:rPr lang="en-US" sz="2800" b="1" dirty="0">
                <a:latin typeface="Athanasius" pitchFamily="2" charset="0"/>
              </a:rPr>
              <a:t> </a:t>
            </a:r>
            <a:r>
              <a:rPr lang="en-US" sz="2800" b="1" dirty="0" err="1">
                <a:latin typeface="Athanasius" pitchFamily="2" charset="0"/>
              </a:rPr>
              <a:t>throu</a:t>
            </a:r>
            <a:r>
              <a:rPr lang="en-US" sz="2800" b="1" dirty="0">
                <a:latin typeface="Athanasius" pitchFamily="2" charset="0"/>
              </a:rPr>
              <a:t>.  </a:t>
            </a:r>
            <a:r>
              <a:rPr lang="en-US" sz="2800" b="1" dirty="0" err="1">
                <a:solidFill>
                  <a:srgbClr val="C00000"/>
                </a:solidFill>
                <a:latin typeface="Athanasius" pitchFamily="2" charset="0"/>
              </a:rPr>
              <a:t>Ouw</a:t>
            </a:r>
            <a:r>
              <a:rPr lang="en-US" sz="2800" b="1" dirty="0">
                <a:solidFill>
                  <a:srgbClr val="C00000"/>
                </a:solidFill>
                <a:latin typeface="Athanasius" pitchFamily="2" charset="0"/>
              </a:rPr>
              <a:t>]t `</a:t>
            </a:r>
            <a:r>
              <a:rPr lang="en-US" sz="2800" b="1" dirty="0" err="1">
                <a:solidFill>
                  <a:srgbClr val="C00000"/>
                </a:solidFill>
                <a:latin typeface="Athanasius" pitchFamily="2" charset="0"/>
              </a:rPr>
              <a:t>mpieuaggelion</a:t>
            </a:r>
            <a:r>
              <a:rPr lang="en-US" sz="2800" b="1" dirty="0">
                <a:solidFill>
                  <a:srgbClr val="C00000"/>
                </a:solidFill>
                <a:latin typeface="Athanasius" pitchFamily="2" charset="0"/>
              </a:rPr>
              <a:t> </a:t>
            </a:r>
            <a:r>
              <a:rPr lang="en-US" sz="2800" b="1" dirty="0" err="1">
                <a:solidFill>
                  <a:srgbClr val="C00000"/>
                </a:solidFill>
                <a:latin typeface="Athanasius" pitchFamily="2" charset="0"/>
              </a:rPr>
              <a:t>eqouab</a:t>
            </a:r>
            <a:r>
              <a:rPr lang="en-US" sz="2800" b="1" dirty="0">
                <a:solidFill>
                  <a:srgbClr val="C00000"/>
                </a:solidFill>
                <a:latin typeface="Athanasius" pitchFamily="2" charset="0"/>
              </a:rPr>
              <a:t>. </a:t>
            </a:r>
          </a:p>
          <a:p>
            <a:pPr marL="0" indent="0" algn="just">
              <a:buNone/>
            </a:pPr>
            <a:r>
              <a:rPr lang="en-US" sz="2800" b="1" dirty="0">
                <a:solidFill>
                  <a:srgbClr val="C00000"/>
                </a:solidFill>
                <a:latin typeface="Athanasius" pitchFamily="2" charset="0"/>
              </a:rPr>
              <a:t>Do[a ci </a:t>
            </a:r>
            <a:r>
              <a:rPr lang="en-US" sz="2800" b="1" dirty="0" err="1">
                <a:solidFill>
                  <a:srgbClr val="C00000"/>
                </a:solidFill>
                <a:latin typeface="Athanasius" pitchFamily="2" charset="0"/>
              </a:rPr>
              <a:t>Kuri`e</a:t>
            </a:r>
            <a:r>
              <a:rPr lang="en-US" sz="28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2A6F16AB-2AF3-4296-A78F-EDE904CA7080}"/>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B015414A-C822-4B38-B445-94FEC0317E0A}"/>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7997623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fi-FI" sz="3600" b="1" dirty="0">
                <a:solidFill>
                  <a:srgbClr val="C00000"/>
                </a:solidFill>
                <a:latin typeface="Athanasius" pitchFamily="2" charset="0"/>
              </a:rPr>
              <a:t>Loukan  Kev k/b/&gt;l/a/-l/q</a:t>
            </a:r>
          </a:p>
          <a:p>
            <a:pPr marL="0" indent="0" algn="ctr">
              <a:buNone/>
            </a:pPr>
            <a:endParaRPr lang="fi-FI" sz="1200" b="1" dirty="0">
              <a:solidFill>
                <a:srgbClr val="C00000"/>
              </a:solidFill>
              <a:latin typeface="Athanasius" pitchFamily="2" charset="0"/>
            </a:endParaRPr>
          </a:p>
          <a:p>
            <a:pPr marL="0" indent="0" algn="just">
              <a:buNone/>
            </a:pPr>
            <a:r>
              <a:rPr lang="en-US" sz="2400" b="1" dirty="0" err="1">
                <a:latin typeface="Athanasius" pitchFamily="2" charset="0"/>
              </a:rPr>
              <a:t>Cimwn</a:t>
            </a:r>
            <a:r>
              <a:rPr lang="en-US" sz="2400" b="1" dirty="0">
                <a:latin typeface="Athanasius" pitchFamily="2" charset="0"/>
              </a:rPr>
              <a:t> </a:t>
            </a:r>
            <a:r>
              <a:rPr lang="en-US" sz="2400" b="1" dirty="0" err="1">
                <a:latin typeface="Athanasius" pitchFamily="2" charset="0"/>
              </a:rPr>
              <a:t>Cimwn</a:t>
            </a:r>
            <a:r>
              <a:rPr lang="en-US" sz="2400" b="1" dirty="0">
                <a:latin typeface="Athanasius" pitchFamily="2" charset="0"/>
              </a:rPr>
              <a:t> \</a:t>
            </a:r>
            <a:r>
              <a:rPr lang="en-US" sz="2400" b="1" dirty="0" err="1">
                <a:latin typeface="Athanasius" pitchFamily="2" charset="0"/>
              </a:rPr>
              <a:t>hppe</a:t>
            </a:r>
            <a:r>
              <a:rPr lang="en-US" sz="2400" b="1" dirty="0">
                <a:latin typeface="Athanasius" pitchFamily="2" charset="0"/>
              </a:rPr>
              <a:t>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èpcatanac</a:t>
            </a:r>
            <a:r>
              <a:rPr lang="en-US" sz="2400" b="1" dirty="0">
                <a:latin typeface="Athanasius" pitchFamily="2" charset="0"/>
              </a:rPr>
              <a:t> </a:t>
            </a:r>
            <a:r>
              <a:rPr lang="en-US" sz="2400" b="1" dirty="0" err="1">
                <a:latin typeface="Athanasius" pitchFamily="2" charset="0"/>
              </a:rPr>
              <a:t>afer`èetin</a:t>
            </a:r>
            <a:r>
              <a:rPr lang="en-US" sz="2400" b="1" dirty="0">
                <a:latin typeface="Athanasius" pitchFamily="2" charset="0"/>
              </a:rPr>
              <a:t> `</a:t>
            </a:r>
            <a:r>
              <a:rPr lang="en-US" sz="2400" b="1" dirty="0" err="1">
                <a:latin typeface="Athanasius" pitchFamily="2" charset="0"/>
              </a:rPr>
              <a:t>èmmwten</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]el]el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èm`èvrh</a:t>
            </a:r>
            <a:r>
              <a:rPr lang="en-US" sz="2400" b="1" dirty="0">
                <a:latin typeface="Athanasius" pitchFamily="2" charset="0"/>
              </a:rPr>
              <a:t>; `</a:t>
            </a:r>
            <a:r>
              <a:rPr lang="en-US" sz="2400" b="1" dirty="0" err="1">
                <a:latin typeface="Athanasius" pitchFamily="2" charset="0"/>
              </a:rPr>
              <a:t>èmpicou`èo</a:t>
            </a:r>
            <a:r>
              <a:rPr lang="en-US" sz="2400" b="1" dirty="0">
                <a:latin typeface="Athanasius" pitchFamily="2" charset="0"/>
              </a:rPr>
              <a:t>. </a:t>
            </a:r>
            <a:r>
              <a:rPr lang="en-US" sz="2400" b="1" dirty="0" err="1">
                <a:latin typeface="Athanasius" pitchFamily="2" charset="0"/>
              </a:rPr>
              <a:t>Anok</a:t>
            </a:r>
            <a:r>
              <a:rPr lang="en-US" sz="2400" b="1" dirty="0">
                <a:latin typeface="Athanasius" pitchFamily="2" charset="0"/>
              </a:rPr>
              <a:t> de </a:t>
            </a:r>
            <a:r>
              <a:rPr lang="en-US" sz="2400" b="1" dirty="0" err="1">
                <a:latin typeface="Athanasius" pitchFamily="2" charset="0"/>
              </a:rPr>
              <a:t>aitwb</a:t>
            </a:r>
            <a:r>
              <a:rPr lang="en-US" sz="2400" b="1" dirty="0">
                <a:latin typeface="Athanasius" pitchFamily="2" charset="0"/>
              </a:rPr>
              <a:t>\ `</a:t>
            </a:r>
            <a:r>
              <a:rPr lang="en-US" sz="2400" b="1" dirty="0" err="1">
                <a:latin typeface="Athanasius" pitchFamily="2" charset="0"/>
              </a:rPr>
              <a:t>èejwk</a:t>
            </a:r>
            <a:r>
              <a:rPr lang="en-US" sz="2400" b="1" dirty="0">
                <a:latin typeface="Athanasius" pitchFamily="2" charset="0"/>
              </a:rPr>
              <a:t> \</a:t>
            </a:r>
            <a:r>
              <a:rPr lang="en-US" sz="2400" b="1" dirty="0" err="1">
                <a:latin typeface="Athanasius" pitchFamily="2" charset="0"/>
              </a:rPr>
              <a:t>ina</a:t>
            </a:r>
            <a:r>
              <a:rPr lang="en-US" sz="2400" b="1" dirty="0">
                <a:latin typeface="Athanasius" pitchFamily="2" charset="0"/>
              </a:rPr>
              <a:t> `</a:t>
            </a:r>
            <a:r>
              <a:rPr lang="en-US" sz="2400" b="1" dirty="0" err="1">
                <a:latin typeface="Athanasius" pitchFamily="2" charset="0"/>
              </a:rPr>
              <a:t>èntef`è</a:t>
            </a:r>
            <a:r>
              <a:rPr lang="en-US" sz="2400" b="1" dirty="0">
                <a:latin typeface="Athanasius" pitchFamily="2" charset="0"/>
              </a:rPr>
              <a:t>]</a:t>
            </a:r>
            <a:r>
              <a:rPr lang="en-US" sz="2400" b="1" dirty="0" err="1">
                <a:latin typeface="Athanasius" pitchFamily="2" charset="0"/>
              </a:rPr>
              <a:t>tem</a:t>
            </a:r>
            <a:r>
              <a:rPr lang="en-US" sz="2400" b="1" dirty="0">
                <a:latin typeface="Athanasius" pitchFamily="2" charset="0"/>
              </a:rPr>
              <a:t> </a:t>
            </a:r>
            <a:r>
              <a:rPr lang="en-US" sz="2400" b="1" dirty="0" err="1">
                <a:latin typeface="Athanasius" pitchFamily="2" charset="0"/>
              </a:rPr>
              <a:t>mounk`è</a:t>
            </a:r>
            <a:r>
              <a:rPr lang="en-US" sz="2400" b="1" dirty="0">
                <a:latin typeface="Athanasius" pitchFamily="2" charset="0"/>
              </a:rPr>
              <a:t> </a:t>
            </a:r>
            <a:r>
              <a:rPr lang="en-US" sz="2400" b="1" dirty="0" err="1">
                <a:latin typeface="Athanasius" pitchFamily="2" charset="0"/>
              </a:rPr>
              <a:t>nje</a:t>
            </a:r>
            <a:r>
              <a:rPr lang="en-US" sz="2400" b="1" dirty="0">
                <a:latin typeface="Athanasius" pitchFamily="2" charset="0"/>
              </a:rPr>
              <a:t> </a:t>
            </a:r>
            <a:r>
              <a:rPr lang="en-US" sz="2400" b="1" dirty="0" err="1">
                <a:latin typeface="Athanasius" pitchFamily="2" charset="0"/>
              </a:rPr>
              <a:t>pekna</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ènqok</a:t>
            </a:r>
            <a:r>
              <a:rPr lang="en-US" sz="2400" b="1" dirty="0">
                <a:latin typeface="Athanasius" pitchFamily="2" charset="0"/>
              </a:rPr>
              <a:t> \</a:t>
            </a:r>
            <a:r>
              <a:rPr lang="en-US" sz="2400" b="1" dirty="0" err="1">
                <a:latin typeface="Athanasius" pitchFamily="2" charset="0"/>
              </a:rPr>
              <a:t>wk</a:t>
            </a:r>
            <a:r>
              <a:rPr lang="en-US" sz="2400" b="1" dirty="0">
                <a:latin typeface="Athanasius" pitchFamily="2" charset="0"/>
              </a:rPr>
              <a:t> </a:t>
            </a:r>
            <a:r>
              <a:rPr lang="en-US" sz="2400" b="1" dirty="0" err="1">
                <a:latin typeface="Athanasius" pitchFamily="2" charset="0"/>
              </a:rPr>
              <a:t>kotk</a:t>
            </a:r>
            <a:r>
              <a:rPr lang="en-US" sz="2400" b="1" dirty="0">
                <a:latin typeface="Athanasius" pitchFamily="2" charset="0"/>
              </a:rPr>
              <a:t> `</a:t>
            </a:r>
            <a:r>
              <a:rPr lang="en-US" sz="2400" b="1" dirty="0" err="1">
                <a:latin typeface="Athanasius" pitchFamily="2" charset="0"/>
              </a:rPr>
              <a:t>ènouchou</a:t>
            </a:r>
            <a:r>
              <a:rPr lang="en-US" sz="2400" b="1" dirty="0">
                <a:latin typeface="Athanasius" pitchFamily="2" charset="0"/>
              </a:rPr>
              <a:t> </a:t>
            </a:r>
            <a:r>
              <a:rPr lang="en-US" sz="2400" b="1" dirty="0" err="1">
                <a:latin typeface="Athanasius" pitchFamily="2" charset="0"/>
              </a:rPr>
              <a:t>matajre</a:t>
            </a:r>
            <a:r>
              <a:rPr lang="en-US" sz="2400" b="1" dirty="0">
                <a:latin typeface="Athanasius" pitchFamily="2" charset="0"/>
              </a:rPr>
              <a:t> </a:t>
            </a:r>
            <a:r>
              <a:rPr lang="en-US" sz="2400" b="1" dirty="0" err="1">
                <a:latin typeface="Athanasius" pitchFamily="2" charset="0"/>
              </a:rPr>
              <a:t>nek`ècnhou</a:t>
            </a:r>
            <a:r>
              <a:rPr lang="en-US" sz="2400" b="1" dirty="0">
                <a:latin typeface="Athanasius" pitchFamily="2" charset="0"/>
              </a:rPr>
              <a:t>. </a:t>
            </a:r>
            <a:r>
              <a:rPr lang="en-US" sz="2400" b="1" dirty="0" err="1">
                <a:latin typeface="Athanasius" pitchFamily="2" charset="0"/>
              </a:rPr>
              <a:t>Nqof</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P_ ;</a:t>
            </a:r>
            <a:r>
              <a:rPr lang="en-US" sz="2400" b="1" dirty="0" err="1">
                <a:latin typeface="Athanasius" pitchFamily="2" charset="0"/>
              </a:rPr>
              <a:t>cebtwt</a:t>
            </a:r>
            <a:r>
              <a:rPr lang="en-US" sz="2400" b="1" dirty="0">
                <a:latin typeface="Athanasius" pitchFamily="2" charset="0"/>
              </a:rPr>
              <a:t> `</a:t>
            </a:r>
            <a:r>
              <a:rPr lang="en-US" sz="2400" b="1" dirty="0" err="1">
                <a:latin typeface="Athanasius" pitchFamily="2" charset="0"/>
              </a:rPr>
              <a:t>èe</a:t>
            </a:r>
            <a:r>
              <a:rPr lang="en-US" sz="2400" b="1" dirty="0">
                <a:latin typeface="Athanasius" pitchFamily="2" charset="0"/>
              </a:rPr>
              <a:t>]e `</a:t>
            </a:r>
            <a:r>
              <a:rPr lang="en-US" sz="2400" b="1" dirty="0" err="1">
                <a:latin typeface="Athanasius" pitchFamily="2" charset="0"/>
              </a:rPr>
              <a:t>èe`èp`è</a:t>
            </a:r>
            <a:r>
              <a:rPr lang="en-US" sz="2400" b="1" dirty="0">
                <a:latin typeface="Athanasius" pitchFamily="2" charset="0"/>
              </a:rPr>
              <a:t>]</a:t>
            </a:r>
            <a:r>
              <a:rPr lang="en-US" sz="2400" b="1" dirty="0" err="1">
                <a:latin typeface="Athanasius" pitchFamily="2" charset="0"/>
              </a:rPr>
              <a:t>teko</a:t>
            </a:r>
            <a:r>
              <a:rPr lang="en-US" sz="2400" b="1" dirty="0">
                <a:latin typeface="Athanasius" pitchFamily="2" charset="0"/>
              </a:rPr>
              <a:t> </a:t>
            </a:r>
            <a:r>
              <a:rPr lang="en-US" sz="2400" b="1" dirty="0" err="1">
                <a:latin typeface="Athanasius" pitchFamily="2" charset="0"/>
              </a:rPr>
              <a:t>nemak</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èvmou</a:t>
            </a:r>
            <a:r>
              <a:rPr lang="en-US" sz="2400" b="1" dirty="0">
                <a:latin typeface="Athanasius" pitchFamily="2" charset="0"/>
              </a:rPr>
              <a:t>. </a:t>
            </a:r>
            <a:r>
              <a:rPr lang="en-US" sz="2400" b="1" dirty="0" err="1">
                <a:latin typeface="Athanasius" pitchFamily="2" charset="0"/>
              </a:rPr>
              <a:t>Nqof</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nak</a:t>
            </a:r>
            <a:r>
              <a:rPr lang="en-US" sz="2400" b="1" dirty="0">
                <a:latin typeface="Athanasius" pitchFamily="2" charset="0"/>
              </a:rPr>
              <a:t> </a:t>
            </a:r>
            <a:r>
              <a:rPr lang="en-US" sz="2400" b="1" dirty="0" err="1">
                <a:latin typeface="Athanasius" pitchFamily="2" charset="0"/>
              </a:rPr>
              <a:t>Petre</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ènne</a:t>
            </a:r>
            <a:r>
              <a:rPr lang="en-US" sz="2400" b="1" dirty="0">
                <a:latin typeface="Athanasius" pitchFamily="2" charset="0"/>
              </a:rPr>
              <a:t> </a:t>
            </a:r>
            <a:r>
              <a:rPr lang="en-US" sz="2400" b="1" dirty="0" err="1">
                <a:latin typeface="Athanasius" pitchFamily="2" charset="0"/>
              </a:rPr>
              <a:t>oualektwr</a:t>
            </a:r>
            <a:r>
              <a:rPr lang="en-US" sz="2400" b="1" dirty="0">
                <a:latin typeface="Athanasius" pitchFamily="2" charset="0"/>
              </a:rPr>
              <a:t> </a:t>
            </a:r>
            <a:r>
              <a:rPr lang="en-US" sz="2400" b="1" dirty="0" err="1">
                <a:latin typeface="Athanasius" pitchFamily="2" charset="0"/>
              </a:rPr>
              <a:t>mou</a:t>
            </a:r>
            <a:r>
              <a:rPr lang="en-US" sz="2400" b="1" dirty="0">
                <a:latin typeface="Athanasius" pitchFamily="2" charset="0"/>
              </a:rPr>
              <a:t>; `</a:t>
            </a:r>
            <a:r>
              <a:rPr lang="en-US" sz="2400" b="1" dirty="0" err="1">
                <a:latin typeface="Athanasius" pitchFamily="2" charset="0"/>
              </a:rPr>
              <a:t>èmvoou</a:t>
            </a:r>
            <a:r>
              <a:rPr lang="en-US" sz="2400" b="1" dirty="0">
                <a:latin typeface="Athanasius" pitchFamily="2" charset="0"/>
              </a:rPr>
              <a:t> ]</a:t>
            </a:r>
            <a:r>
              <a:rPr lang="en-US" sz="2400" b="1" dirty="0" err="1">
                <a:latin typeface="Athanasius" pitchFamily="2" charset="0"/>
              </a:rPr>
              <a:t>atekjolt</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a:t>
            </a:r>
            <a:r>
              <a:rPr lang="en-US" sz="2400" b="1" dirty="0">
                <a:latin typeface="Athanasius" pitchFamily="2" charset="0"/>
              </a:rPr>
              <a:t>]</a:t>
            </a:r>
            <a:r>
              <a:rPr lang="en-US" sz="2400" b="1" dirty="0" err="1">
                <a:latin typeface="Athanasius" pitchFamily="2" charset="0"/>
              </a:rPr>
              <a:t>omt</a:t>
            </a:r>
            <a:r>
              <a:rPr lang="en-US" sz="2400" b="1" dirty="0">
                <a:latin typeface="Athanasius" pitchFamily="2" charset="0"/>
              </a:rPr>
              <a:t> `</a:t>
            </a:r>
            <a:r>
              <a:rPr lang="en-US" sz="2400" b="1" dirty="0" err="1">
                <a:latin typeface="Athanasius" pitchFamily="2" charset="0"/>
              </a:rPr>
              <a:t>èncop</a:t>
            </a:r>
            <a:r>
              <a:rPr lang="en-US" sz="2400" b="1" dirty="0">
                <a:latin typeface="Athanasius" pitchFamily="2" charset="0"/>
              </a:rPr>
              <a:t> </a:t>
            </a:r>
            <a:r>
              <a:rPr lang="en-US" sz="2400" b="1" dirty="0" err="1">
                <a:latin typeface="Athanasius" pitchFamily="2" charset="0"/>
              </a:rPr>
              <a:t>eqrek`èemi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otan</a:t>
            </a:r>
            <a:r>
              <a:rPr lang="en-US" sz="2400" b="1" dirty="0">
                <a:latin typeface="Athanasius" pitchFamily="2" charset="0"/>
              </a:rPr>
              <a:t> `</a:t>
            </a:r>
            <a:r>
              <a:rPr lang="en-US" sz="2400" b="1" dirty="0" err="1">
                <a:latin typeface="Athanasius" pitchFamily="2" charset="0"/>
              </a:rPr>
              <a:t>èetaiouerp</a:t>
            </a:r>
            <a:r>
              <a:rPr lang="en-US" sz="2400" b="1" dirty="0">
                <a:latin typeface="Athanasius" pitchFamily="2" charset="0"/>
              </a:rPr>
              <a:t> </a:t>
            </a:r>
            <a:r>
              <a:rPr lang="en-US" sz="2400" b="1" dirty="0" err="1">
                <a:latin typeface="Athanasius" pitchFamily="2" charset="0"/>
              </a:rPr>
              <a:t>qhnou</a:t>
            </a:r>
            <a:r>
              <a:rPr lang="en-US" sz="2400" b="1" dirty="0">
                <a:latin typeface="Athanasius" pitchFamily="2" charset="0"/>
              </a:rPr>
              <a:t> </a:t>
            </a:r>
            <a:r>
              <a:rPr lang="en-US" sz="2400" b="1" dirty="0" err="1">
                <a:latin typeface="Athanasius" pitchFamily="2" charset="0"/>
              </a:rPr>
              <a:t>atsne</a:t>
            </a:r>
            <a:r>
              <a:rPr lang="en-US" sz="2400" b="1" dirty="0">
                <a:latin typeface="Athanasius" pitchFamily="2" charset="0"/>
              </a:rPr>
              <a:t> `</a:t>
            </a:r>
            <a:r>
              <a:rPr lang="en-US" sz="2400" b="1" dirty="0" err="1">
                <a:latin typeface="Athanasius" pitchFamily="2" charset="0"/>
              </a:rPr>
              <a:t>èacou`èi</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phra</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qwou`èi</a:t>
            </a:r>
            <a:r>
              <a:rPr lang="en-US" sz="2400" b="1" dirty="0">
                <a:latin typeface="Athanasius" pitchFamily="2" charset="0"/>
              </a:rPr>
              <a:t> &gt; </a:t>
            </a:r>
            <a:r>
              <a:rPr lang="en-US" sz="2400" b="1" dirty="0" err="1">
                <a:latin typeface="Athanasius" pitchFamily="2" charset="0"/>
              </a:rPr>
              <a:t>mh</a:t>
            </a:r>
            <a:r>
              <a:rPr lang="en-US" sz="2400" b="1" dirty="0">
                <a:latin typeface="Athanasius" pitchFamily="2" charset="0"/>
              </a:rPr>
              <a:t> `</a:t>
            </a:r>
            <a:r>
              <a:rPr lang="en-US" sz="2400" b="1" dirty="0" err="1">
                <a:latin typeface="Athanasius" pitchFamily="2" charset="0"/>
              </a:rPr>
              <a:t>èatetener'a`èe</a:t>
            </a:r>
            <a:r>
              <a:rPr lang="en-US" sz="2400" b="1" dirty="0">
                <a:latin typeface="Athanasius" pitchFamily="2" charset="0"/>
              </a:rPr>
              <a:t> `</a:t>
            </a:r>
            <a:r>
              <a:rPr lang="en-US" sz="2400" b="1" dirty="0" err="1">
                <a:latin typeface="Athanasius" pitchFamily="2" charset="0"/>
              </a:rPr>
              <a:t>èn`è</a:t>
            </a:r>
            <a:r>
              <a:rPr lang="en-US" sz="2400" b="1" dirty="0">
                <a:latin typeface="Athanasius" pitchFamily="2" charset="0"/>
              </a:rPr>
              <a:t>\li &gt; `</a:t>
            </a:r>
            <a:r>
              <a:rPr lang="en-US" sz="2400" b="1" dirty="0" err="1">
                <a:latin typeface="Athanasius" pitchFamily="2" charset="0"/>
              </a:rPr>
              <a:t>ènqwou</a:t>
            </a:r>
            <a:r>
              <a:rPr lang="en-US" sz="2400" b="1" dirty="0">
                <a:latin typeface="Athanasius" pitchFamily="2" charset="0"/>
              </a:rPr>
              <a:t> de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èmmon</a:t>
            </a:r>
            <a:r>
              <a:rPr lang="en-US" sz="2400" b="1" dirty="0">
                <a:latin typeface="Athanasius" pitchFamily="2" charset="0"/>
              </a:rPr>
              <a:t>. </a:t>
            </a:r>
            <a:r>
              <a:rPr lang="en-US" sz="2400" b="1" dirty="0" err="1">
                <a:latin typeface="Athanasius" pitchFamily="2" charset="0"/>
              </a:rPr>
              <a:t>Pejaf</a:t>
            </a:r>
            <a:r>
              <a:rPr lang="en-US" sz="2400" b="1" dirty="0">
                <a:latin typeface="Athanasius" pitchFamily="2" charset="0"/>
              </a:rPr>
              <a:t> de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alla</a:t>
            </a:r>
            <a:r>
              <a:rPr lang="en-US" sz="2400" b="1" dirty="0">
                <a:latin typeface="Athanasius" pitchFamily="2" charset="0"/>
              </a:rPr>
              <a:t> ;</a:t>
            </a:r>
            <a:r>
              <a:rPr lang="en-US" sz="2400" b="1" dirty="0" err="1">
                <a:latin typeface="Athanasius" pitchFamily="2" charset="0"/>
              </a:rPr>
              <a:t>nou</a:t>
            </a:r>
            <a:r>
              <a:rPr lang="en-US" sz="2400" b="1" dirty="0">
                <a:latin typeface="Athanasius" pitchFamily="2" charset="0"/>
              </a:rPr>
              <a:t> </a:t>
            </a:r>
            <a:r>
              <a:rPr lang="en-US" sz="2400" b="1" dirty="0" err="1">
                <a:latin typeface="Athanasius" pitchFamily="2" charset="0"/>
              </a:rPr>
              <a:t>vh`èete</a:t>
            </a:r>
            <a:r>
              <a:rPr lang="en-US" sz="2400" b="1" dirty="0">
                <a:latin typeface="Athanasius" pitchFamily="2" charset="0"/>
              </a:rPr>
              <a:t> </a:t>
            </a:r>
            <a:r>
              <a:rPr lang="en-US" sz="2400" b="1" dirty="0" err="1">
                <a:latin typeface="Athanasius" pitchFamily="2" charset="0"/>
              </a:rPr>
              <a:t>ouon`èntaf</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ènou`èacoui</a:t>
            </a:r>
            <a:r>
              <a:rPr lang="en-US" sz="2400" b="1" dirty="0">
                <a:latin typeface="Athanasius" pitchFamily="2" charset="0"/>
              </a:rPr>
              <a:t> </a:t>
            </a:r>
            <a:r>
              <a:rPr lang="en-US" sz="2400" b="1" dirty="0" err="1">
                <a:latin typeface="Athanasius" pitchFamily="2" charset="0"/>
              </a:rPr>
              <a:t>marefolc</a:t>
            </a:r>
            <a:r>
              <a:rPr lang="en-US" sz="2400" b="1" dirty="0">
                <a:latin typeface="Athanasius" pitchFamily="2" charset="0"/>
              </a:rPr>
              <a:t> &gt; </a:t>
            </a:r>
            <a:r>
              <a:rPr lang="en-US" sz="2400" b="1" dirty="0" err="1">
                <a:latin typeface="Athanasius" pitchFamily="2" charset="0"/>
              </a:rPr>
              <a:t>pairh</a:t>
            </a:r>
            <a:r>
              <a:rPr lang="en-US" sz="2400" b="1" dirty="0">
                <a:latin typeface="Athanasius" pitchFamily="2" charset="0"/>
              </a:rPr>
              <a:t>; on </a:t>
            </a:r>
            <a:r>
              <a:rPr lang="en-US" sz="2400" b="1" dirty="0" err="1">
                <a:latin typeface="Athanasius" pitchFamily="2" charset="0"/>
              </a:rPr>
              <a:t>ouphra</a:t>
            </a:r>
            <a:r>
              <a:rPr lang="en-US" sz="2400" b="1" dirty="0">
                <a:latin typeface="Athanasius" pitchFamily="2" charset="0"/>
              </a:rPr>
              <a:t> &gt;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vh`èete</a:t>
            </a:r>
            <a:r>
              <a:rPr lang="en-US" sz="2400" b="1" dirty="0">
                <a:latin typeface="Athanasius" pitchFamily="2" charset="0"/>
              </a:rPr>
              <a:t> `</a:t>
            </a:r>
            <a:r>
              <a:rPr lang="en-US" sz="2400" b="1" dirty="0" err="1">
                <a:latin typeface="Athanasius" pitchFamily="2" charset="0"/>
              </a:rPr>
              <a:t>èmmon`èntaf</a:t>
            </a:r>
            <a:r>
              <a:rPr lang="en-US" sz="2400" b="1" dirty="0">
                <a:latin typeface="Athanasius" pitchFamily="2" charset="0"/>
              </a:rPr>
              <a:t> `</a:t>
            </a:r>
            <a:r>
              <a:rPr lang="en-US" sz="2400" b="1" dirty="0" err="1">
                <a:latin typeface="Athanasius" pitchFamily="2" charset="0"/>
              </a:rPr>
              <a:t>èmmau</a:t>
            </a:r>
            <a:r>
              <a:rPr lang="en-US" sz="2400" b="1" dirty="0">
                <a:latin typeface="Athanasius" pitchFamily="2" charset="0"/>
              </a:rPr>
              <a:t> `</a:t>
            </a:r>
            <a:r>
              <a:rPr lang="en-US" sz="2400" b="1" dirty="0" err="1">
                <a:latin typeface="Athanasius" pitchFamily="2" charset="0"/>
              </a:rPr>
              <a:t>ènouchfi</a:t>
            </a:r>
            <a:r>
              <a:rPr lang="en-US" sz="2400" b="1" dirty="0">
                <a:latin typeface="Athanasius" pitchFamily="2" charset="0"/>
              </a:rPr>
              <a:t> </a:t>
            </a:r>
            <a:r>
              <a:rPr lang="en-US" sz="2400" b="1" dirty="0" err="1">
                <a:latin typeface="Athanasius" pitchFamily="2" charset="0"/>
              </a:rPr>
              <a:t>maref</a:t>
            </a:r>
            <a:r>
              <a:rPr lang="en-US" sz="2400" b="1" dirty="0">
                <a:latin typeface="Athanasius" pitchFamily="2" charset="0"/>
              </a:rPr>
              <a:t>; `</a:t>
            </a:r>
            <a:r>
              <a:rPr lang="en-US" sz="2400" b="1" dirty="0" err="1">
                <a:latin typeface="Athanasius" pitchFamily="2" charset="0"/>
              </a:rPr>
              <a:t>èmpef</a:t>
            </a:r>
            <a:r>
              <a:rPr lang="en-US" sz="2400" b="1" dirty="0">
                <a:latin typeface="Athanasius" pitchFamily="2" charset="0"/>
              </a:rPr>
              <a:t>\</a:t>
            </a:r>
            <a:r>
              <a:rPr lang="en-US" sz="2400" b="1" dirty="0" err="1">
                <a:latin typeface="Athanasius" pitchFamily="2" charset="0"/>
              </a:rPr>
              <a:t>bwc</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maref</a:t>
            </a:r>
            <a:r>
              <a:rPr lang="en-US" sz="2400" b="1" dirty="0">
                <a:latin typeface="Athanasius" pitchFamily="2" charset="0"/>
              </a:rPr>
              <a:t>]ep </a:t>
            </a:r>
            <a:r>
              <a:rPr lang="en-US" sz="2400" b="1" dirty="0" err="1">
                <a:latin typeface="Athanasius" pitchFamily="2" charset="0"/>
              </a:rPr>
              <a:t>ouchfi</a:t>
            </a:r>
            <a:r>
              <a:rPr lang="en-US" sz="2400" b="1" dirty="0">
                <a:latin typeface="Athanasius" pitchFamily="2" charset="0"/>
              </a:rPr>
              <a:t>. :</a:t>
            </a:r>
            <a:r>
              <a:rPr lang="en-US" sz="2400" b="1" dirty="0" err="1">
                <a:latin typeface="Athanasius" pitchFamily="2" charset="0"/>
              </a:rPr>
              <a:t>jw</a:t>
            </a:r>
            <a:r>
              <a:rPr lang="en-US" sz="2400" b="1" dirty="0">
                <a:latin typeface="Athanasius" pitchFamily="2" charset="0"/>
              </a:rPr>
              <a:t> gar `</a:t>
            </a:r>
            <a:r>
              <a:rPr lang="en-US" sz="2400" b="1" dirty="0" err="1">
                <a:latin typeface="Athanasius" pitchFamily="2" charset="0"/>
              </a:rPr>
              <a:t>èmmoc</a:t>
            </a:r>
            <a:r>
              <a:rPr lang="en-US" sz="2400" b="1" dirty="0">
                <a:latin typeface="Athanasius" pitchFamily="2" charset="0"/>
              </a:rPr>
              <a:t> </a:t>
            </a:r>
            <a:r>
              <a:rPr lang="en-US" sz="2400" b="1" dirty="0" err="1">
                <a:latin typeface="Athanasius" pitchFamily="2" charset="0"/>
              </a:rPr>
              <a:t>nwten</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vhèet`èc'hout</a:t>
            </a:r>
            <a:r>
              <a:rPr lang="en-US" sz="2400" b="1" dirty="0">
                <a:latin typeface="Athanasius" pitchFamily="2" charset="0"/>
              </a:rPr>
              <a:t> \w; </a:t>
            </a:r>
            <a:r>
              <a:rPr lang="en-US" sz="2400" b="1" dirty="0" err="1">
                <a:latin typeface="Athanasius" pitchFamily="2" charset="0"/>
              </a:rPr>
              <a:t>pe</a:t>
            </a:r>
            <a:r>
              <a:rPr lang="en-US" sz="2400" b="1" dirty="0">
                <a:latin typeface="Athanasius" pitchFamily="2" charset="0"/>
              </a:rPr>
              <a:t> `</a:t>
            </a:r>
            <a:r>
              <a:rPr lang="en-US" sz="2400" b="1" dirty="0" err="1">
                <a:latin typeface="Athanasius" pitchFamily="2" charset="0"/>
              </a:rPr>
              <a:t>èntefjwk</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èn`è'rhi</a:t>
            </a:r>
            <a:r>
              <a:rPr lang="en-US" sz="2400" b="1" dirty="0">
                <a:latin typeface="Athanasius" pitchFamily="2" charset="0"/>
              </a:rPr>
              <a:t> `</a:t>
            </a:r>
            <a:r>
              <a:rPr lang="en-US" sz="2400" b="1" dirty="0" err="1">
                <a:latin typeface="Athanasius" pitchFamily="2" charset="0"/>
              </a:rPr>
              <a:t>èn'ht</a:t>
            </a:r>
            <a:r>
              <a:rPr lang="en-US" sz="2400" b="1" dirty="0">
                <a:latin typeface="Athanasius" pitchFamily="2" charset="0"/>
              </a:rPr>
              <a:t> &gt;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auopf</a:t>
            </a:r>
            <a:r>
              <a:rPr lang="en-US" sz="2400" b="1" dirty="0">
                <a:latin typeface="Athanasius" pitchFamily="2" charset="0"/>
              </a:rPr>
              <a:t> </a:t>
            </a:r>
            <a:r>
              <a:rPr lang="en-US" sz="2400" b="1" dirty="0" err="1">
                <a:latin typeface="Athanasius" pitchFamily="2" charset="0"/>
              </a:rPr>
              <a:t>nem</a:t>
            </a:r>
            <a:r>
              <a:rPr lang="en-US" sz="2400" b="1" dirty="0">
                <a:latin typeface="Athanasius" pitchFamily="2" charset="0"/>
              </a:rPr>
              <a:t> </a:t>
            </a:r>
            <a:r>
              <a:rPr lang="en-US" sz="2400" b="1" dirty="0" err="1">
                <a:latin typeface="Athanasius" pitchFamily="2" charset="0"/>
              </a:rPr>
              <a:t>ni`èanomoc</a:t>
            </a:r>
            <a:r>
              <a:rPr lang="en-US" sz="2400" b="1" dirty="0">
                <a:latin typeface="Athanasius" pitchFamily="2" charset="0"/>
              </a:rPr>
              <a:t> &gt; </a:t>
            </a:r>
            <a:r>
              <a:rPr lang="en-US" sz="2400" b="1" dirty="0" err="1">
                <a:latin typeface="Athanasius" pitchFamily="2" charset="0"/>
              </a:rPr>
              <a:t>ke</a:t>
            </a:r>
            <a:r>
              <a:rPr lang="en-US" sz="2400" b="1" dirty="0">
                <a:latin typeface="Athanasius" pitchFamily="2" charset="0"/>
              </a:rPr>
              <a:t> gar </a:t>
            </a:r>
            <a:r>
              <a:rPr lang="en-US" sz="2400" b="1" dirty="0" err="1">
                <a:latin typeface="Athanasius" pitchFamily="2" charset="0"/>
              </a:rPr>
              <a:t>pet`èc'hout</a:t>
            </a:r>
            <a:r>
              <a:rPr lang="en-US" sz="2400" b="1" dirty="0">
                <a:latin typeface="Athanasius" pitchFamily="2" charset="0"/>
              </a:rPr>
              <a:t> </a:t>
            </a:r>
            <a:r>
              <a:rPr lang="en-US" sz="2400" b="1" dirty="0" err="1">
                <a:latin typeface="Athanasius" pitchFamily="2" charset="0"/>
              </a:rPr>
              <a:t>eqbht</a:t>
            </a:r>
            <a:r>
              <a:rPr lang="en-US" sz="2400" b="1" dirty="0">
                <a:latin typeface="Athanasius" pitchFamily="2" charset="0"/>
              </a:rPr>
              <a:t> de </a:t>
            </a:r>
            <a:r>
              <a:rPr lang="en-US" sz="2400" b="1" dirty="0" err="1">
                <a:latin typeface="Athanasius" pitchFamily="2" charset="0"/>
              </a:rPr>
              <a:t>ouon</a:t>
            </a:r>
            <a:r>
              <a:rPr lang="en-US" sz="2400" b="1" dirty="0">
                <a:latin typeface="Athanasius" pitchFamily="2" charset="0"/>
              </a:rPr>
              <a:t> </a:t>
            </a:r>
            <a:r>
              <a:rPr lang="en-US" sz="2400" b="1" dirty="0" err="1">
                <a:latin typeface="Athanasius" pitchFamily="2" charset="0"/>
              </a:rPr>
              <a:t>tefjwk</a:t>
            </a:r>
            <a:r>
              <a:rPr lang="en-US" sz="2400" b="1" dirty="0">
                <a:latin typeface="Athanasius" pitchFamily="2" charset="0"/>
              </a:rPr>
              <a:t>. </a:t>
            </a:r>
            <a:r>
              <a:rPr lang="en-US" sz="2400" b="1" dirty="0" err="1">
                <a:latin typeface="Athanasius" pitchFamily="2" charset="0"/>
              </a:rPr>
              <a:t>Nqwou</a:t>
            </a:r>
            <a:r>
              <a:rPr lang="en-US" sz="2400" b="1" dirty="0">
                <a:latin typeface="Athanasius" pitchFamily="2" charset="0"/>
              </a:rPr>
              <a:t> de </a:t>
            </a:r>
            <a:r>
              <a:rPr lang="en-US" sz="2400" b="1" dirty="0" err="1">
                <a:latin typeface="Athanasius" pitchFamily="2" charset="0"/>
              </a:rPr>
              <a:t>pejwou</a:t>
            </a:r>
            <a:r>
              <a:rPr lang="en-US" sz="2400" b="1" dirty="0">
                <a:latin typeface="Athanasius" pitchFamily="2" charset="0"/>
              </a:rPr>
              <a:t> </a:t>
            </a:r>
            <a:r>
              <a:rPr lang="en-US" sz="2400" b="1" dirty="0" err="1">
                <a:latin typeface="Athanasius" pitchFamily="2" charset="0"/>
              </a:rPr>
              <a:t>naf</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P_ </a:t>
            </a:r>
            <a:r>
              <a:rPr lang="en-US" sz="2400" b="1" dirty="0" err="1">
                <a:latin typeface="Athanasius" pitchFamily="2" charset="0"/>
              </a:rPr>
              <a:t>ic</a:t>
            </a:r>
            <a:r>
              <a:rPr lang="en-US" sz="2400" b="1" dirty="0">
                <a:latin typeface="Athanasius" pitchFamily="2" charset="0"/>
              </a:rPr>
              <a:t> </a:t>
            </a:r>
            <a:r>
              <a:rPr lang="en-US" sz="2400" b="1" dirty="0" err="1">
                <a:latin typeface="Athanasius" pitchFamily="2" charset="0"/>
              </a:rPr>
              <a:t>chfi</a:t>
            </a:r>
            <a:r>
              <a:rPr lang="en-US" sz="2400" b="1" dirty="0">
                <a:latin typeface="Athanasius" pitchFamily="2" charset="0"/>
              </a:rPr>
              <a:t> `</a:t>
            </a:r>
            <a:r>
              <a:rPr lang="en-US" sz="2400" b="1" dirty="0" err="1">
                <a:latin typeface="Athanasius" pitchFamily="2" charset="0"/>
              </a:rPr>
              <a:t>ècnou</a:t>
            </a:r>
            <a:r>
              <a:rPr lang="en-US" sz="2400" b="1" dirty="0">
                <a:latin typeface="Athanasius" pitchFamily="2" charset="0"/>
              </a:rPr>
              <a:t>; `</a:t>
            </a:r>
            <a:r>
              <a:rPr lang="en-US" sz="2400" b="1" dirty="0" err="1">
                <a:latin typeface="Athanasius" pitchFamily="2" charset="0"/>
              </a:rPr>
              <a:t>èmpaima</a:t>
            </a:r>
            <a:r>
              <a:rPr lang="en-US" sz="2400" b="1" dirty="0">
                <a:latin typeface="Athanasius" pitchFamily="2" charset="0"/>
              </a:rPr>
              <a:t> &gt; `</a:t>
            </a:r>
            <a:r>
              <a:rPr lang="en-US" sz="2400" b="1" dirty="0" err="1">
                <a:latin typeface="Athanasius" pitchFamily="2" charset="0"/>
              </a:rPr>
              <a:t>ènqof</a:t>
            </a:r>
            <a:r>
              <a:rPr lang="en-US" sz="2400" b="1" dirty="0">
                <a:latin typeface="Athanasius" pitchFamily="2" charset="0"/>
              </a:rPr>
              <a:t> de </a:t>
            </a:r>
            <a:r>
              <a:rPr lang="en-US" sz="2400" b="1" dirty="0" err="1">
                <a:latin typeface="Athanasius" pitchFamily="2" charset="0"/>
              </a:rPr>
              <a:t>pejaf</a:t>
            </a:r>
            <a:r>
              <a:rPr lang="en-US" sz="2400" b="1" dirty="0">
                <a:latin typeface="Athanasius" pitchFamily="2" charset="0"/>
              </a:rPr>
              <a:t> </a:t>
            </a:r>
            <a:r>
              <a:rPr lang="en-US" sz="2400" b="1" dirty="0" err="1">
                <a:latin typeface="Athanasius" pitchFamily="2" charset="0"/>
              </a:rPr>
              <a:t>nwou</a:t>
            </a:r>
            <a:r>
              <a:rPr lang="en-US" sz="2400" b="1" dirty="0">
                <a:latin typeface="Athanasius" pitchFamily="2" charset="0"/>
              </a:rPr>
              <a:t> </a:t>
            </a:r>
            <a:r>
              <a:rPr lang="en-US" sz="2400" b="1" dirty="0" err="1">
                <a:latin typeface="Athanasius" pitchFamily="2" charset="0"/>
              </a:rPr>
              <a:t>je</a:t>
            </a:r>
            <a:r>
              <a:rPr lang="en-US" sz="2400" b="1" dirty="0">
                <a:latin typeface="Athanasius" pitchFamily="2" charset="0"/>
              </a:rPr>
              <a:t> </a:t>
            </a:r>
            <a:r>
              <a:rPr lang="en-US" sz="2400" b="1" dirty="0" err="1">
                <a:latin typeface="Athanasius" pitchFamily="2" charset="0"/>
              </a:rPr>
              <a:t>cerw</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a:t>
            </a:r>
            <a:r>
              <a:rPr lang="en-US" sz="2400" b="1" dirty="0" err="1">
                <a:latin typeface="Athanasius" pitchFamily="2" charset="0"/>
              </a:rPr>
              <a:t>Ouo</a:t>
            </a:r>
            <a:r>
              <a:rPr lang="en-US" sz="2400" b="1" dirty="0">
                <a:latin typeface="Athanasius" pitchFamily="2" charset="0"/>
              </a:rPr>
              <a:t>\ `</a:t>
            </a:r>
            <a:r>
              <a:rPr lang="en-US" sz="2400" b="1" dirty="0" err="1">
                <a:latin typeface="Athanasius" pitchFamily="2" charset="0"/>
              </a:rPr>
              <a:t>èetaf`èi</a:t>
            </a:r>
            <a:r>
              <a:rPr lang="en-US" sz="2400" b="1" dirty="0">
                <a:latin typeface="Athanasius" pitchFamily="2" charset="0"/>
              </a:rPr>
              <a:t> `</a:t>
            </a:r>
            <a:r>
              <a:rPr lang="en-US" sz="2400" b="1" dirty="0" err="1">
                <a:latin typeface="Athanasius" pitchFamily="2" charset="0"/>
              </a:rPr>
              <a:t>èebol</a:t>
            </a:r>
            <a:r>
              <a:rPr lang="en-US" sz="2400" b="1" dirty="0">
                <a:latin typeface="Athanasius" pitchFamily="2" charset="0"/>
              </a:rPr>
              <a:t> </a:t>
            </a:r>
            <a:r>
              <a:rPr lang="en-US" sz="2400" b="1" dirty="0" err="1">
                <a:latin typeface="Athanasius" pitchFamily="2" charset="0"/>
              </a:rPr>
              <a:t>af</a:t>
            </a:r>
            <a:r>
              <a:rPr lang="en-US" sz="2400" b="1" dirty="0">
                <a:latin typeface="Athanasius" pitchFamily="2" charset="0"/>
              </a:rPr>
              <a:t>]</a:t>
            </a:r>
            <a:r>
              <a:rPr lang="en-US" sz="2400" b="1" dirty="0" err="1">
                <a:latin typeface="Athanasius" pitchFamily="2" charset="0"/>
              </a:rPr>
              <a:t>enaf</a:t>
            </a:r>
            <a:r>
              <a:rPr lang="en-US" sz="2400" b="1" dirty="0">
                <a:latin typeface="Athanasius" pitchFamily="2" charset="0"/>
              </a:rPr>
              <a:t> kata ;ka\c `</a:t>
            </a:r>
            <a:r>
              <a:rPr lang="en-US" sz="2400" b="1" dirty="0" err="1">
                <a:latin typeface="Athanasius" pitchFamily="2" charset="0"/>
              </a:rPr>
              <a:t>èepitwou</a:t>
            </a:r>
            <a:r>
              <a:rPr lang="en-US" sz="2400" b="1" dirty="0">
                <a:latin typeface="Athanasius" pitchFamily="2" charset="0"/>
              </a:rPr>
              <a:t> `</a:t>
            </a:r>
            <a:r>
              <a:rPr lang="en-US" sz="2400" b="1" dirty="0" err="1">
                <a:latin typeface="Athanasius" pitchFamily="2" charset="0"/>
              </a:rPr>
              <a:t>ènte</a:t>
            </a:r>
            <a:r>
              <a:rPr lang="en-US" sz="2400" b="1" dirty="0">
                <a:latin typeface="Athanasius" pitchFamily="2" charset="0"/>
              </a:rPr>
              <a:t> </a:t>
            </a:r>
            <a:r>
              <a:rPr lang="en-US" sz="2400" b="1" dirty="0" err="1">
                <a:latin typeface="Athanasius" pitchFamily="2" charset="0"/>
              </a:rPr>
              <a:t>nijwit</a:t>
            </a:r>
            <a:r>
              <a:rPr lang="en-US" sz="2400" b="1" dirty="0">
                <a:latin typeface="Athanasius" pitchFamily="2" charset="0"/>
              </a:rPr>
              <a:t> </a:t>
            </a:r>
            <a:r>
              <a:rPr lang="en-US" sz="2400" b="1" dirty="0" err="1">
                <a:latin typeface="Athanasius" pitchFamily="2" charset="0"/>
              </a:rPr>
              <a:t>aumo</a:t>
            </a:r>
            <a:r>
              <a:rPr lang="en-US" sz="2400" b="1" dirty="0">
                <a:latin typeface="Athanasius" pitchFamily="2" charset="0"/>
              </a:rPr>
              <a:t>]</a:t>
            </a:r>
            <a:r>
              <a:rPr lang="en-US" sz="2400" b="1" dirty="0" err="1">
                <a:latin typeface="Athanasius" pitchFamily="2" charset="0"/>
              </a:rPr>
              <a:t>i</a:t>
            </a:r>
            <a:r>
              <a:rPr lang="en-US" sz="2400" b="1" dirty="0">
                <a:latin typeface="Athanasius" pitchFamily="2" charset="0"/>
              </a:rPr>
              <a:t> de `</a:t>
            </a:r>
            <a:r>
              <a:rPr lang="en-US" sz="2400" b="1" dirty="0" err="1">
                <a:latin typeface="Athanasius" pitchFamily="2" charset="0"/>
              </a:rPr>
              <a:t>èncwf</a:t>
            </a:r>
            <a:r>
              <a:rPr lang="en-US" sz="2400" b="1" dirty="0">
                <a:latin typeface="Athanasius" pitchFamily="2" charset="0"/>
              </a:rPr>
              <a:t> `</a:t>
            </a:r>
            <a:r>
              <a:rPr lang="en-US" sz="2400" b="1" dirty="0" err="1">
                <a:latin typeface="Athanasius" pitchFamily="2" charset="0"/>
              </a:rPr>
              <a:t>ènje</a:t>
            </a:r>
            <a:r>
              <a:rPr lang="en-US" sz="2400" b="1" dirty="0">
                <a:latin typeface="Athanasius" pitchFamily="2" charset="0"/>
              </a:rPr>
              <a:t> </a:t>
            </a:r>
            <a:r>
              <a:rPr lang="en-US" sz="2400" b="1" dirty="0" err="1">
                <a:latin typeface="Athanasius" pitchFamily="2" charset="0"/>
              </a:rPr>
              <a:t>nefmaqhthc</a:t>
            </a:r>
            <a:r>
              <a:rPr lang="en-US" sz="2400" b="1" dirty="0">
                <a:latin typeface="Athanasius" pitchFamily="2" charset="0"/>
              </a:rPr>
              <a:t>.  </a:t>
            </a:r>
            <a:r>
              <a:rPr lang="en-US" sz="2400" b="1" dirty="0" err="1">
                <a:solidFill>
                  <a:srgbClr val="C00000"/>
                </a:solidFill>
                <a:latin typeface="Athanasius" pitchFamily="2" charset="0"/>
              </a:rPr>
              <a:t>Ouw</a:t>
            </a:r>
            <a:r>
              <a:rPr lang="en-US" sz="2400" b="1" dirty="0">
                <a:solidFill>
                  <a:srgbClr val="C00000"/>
                </a:solidFill>
                <a:latin typeface="Athanasius" pitchFamily="2" charset="0"/>
              </a:rPr>
              <a:t>]t `</a:t>
            </a:r>
            <a:r>
              <a:rPr lang="en-US" sz="2400" b="1" dirty="0" err="1">
                <a:solidFill>
                  <a:srgbClr val="C00000"/>
                </a:solidFill>
                <a:latin typeface="Athanasius" pitchFamily="2" charset="0"/>
              </a:rPr>
              <a:t>mpieuaggelion</a:t>
            </a:r>
            <a:r>
              <a:rPr lang="en-US" sz="2400" b="1" dirty="0">
                <a:solidFill>
                  <a:srgbClr val="C00000"/>
                </a:solidFill>
                <a:latin typeface="Athanasius" pitchFamily="2" charset="0"/>
              </a:rPr>
              <a:t> </a:t>
            </a:r>
            <a:r>
              <a:rPr lang="en-US" sz="2400" b="1" dirty="0" err="1">
                <a:solidFill>
                  <a:srgbClr val="C00000"/>
                </a:solidFill>
                <a:latin typeface="Athanasius" pitchFamily="2" charset="0"/>
              </a:rPr>
              <a:t>eqouab</a:t>
            </a:r>
            <a:r>
              <a:rPr lang="en-US" sz="2400" b="1" dirty="0">
                <a:solidFill>
                  <a:srgbClr val="C00000"/>
                </a:solidFill>
                <a:latin typeface="Athanasius" pitchFamily="2" charset="0"/>
              </a:rPr>
              <a:t>. </a:t>
            </a:r>
          </a:p>
          <a:p>
            <a:pPr marL="0" indent="0" algn="just">
              <a:buNone/>
            </a:pPr>
            <a:r>
              <a:rPr lang="en-US" sz="2400" b="1" dirty="0">
                <a:solidFill>
                  <a:srgbClr val="C00000"/>
                </a:solidFill>
                <a:latin typeface="Athanasius" pitchFamily="2" charset="0"/>
              </a:rPr>
              <a:t>Do[a ci </a:t>
            </a:r>
            <a:r>
              <a:rPr lang="en-US" sz="2400" b="1" dirty="0" err="1">
                <a:solidFill>
                  <a:srgbClr val="C00000"/>
                </a:solidFill>
                <a:latin typeface="Athanasius" pitchFamily="2" charset="0"/>
              </a:rPr>
              <a:t>Kuri`e</a:t>
            </a:r>
            <a:r>
              <a:rPr lang="en-US" sz="24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43CAAF79-FBD5-452B-96D4-B6E750AA21C1}"/>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D23F8452-71E9-496A-97C9-5CACC5CBC931}"/>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74968991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11161239" cy="5760640"/>
          </a:xfrm>
        </p:spPr>
        <p:txBody>
          <a:bodyPr>
            <a:noAutofit/>
          </a:bodyPr>
          <a:lstStyle/>
          <a:p>
            <a:pPr marL="0" indent="0" algn="ctr">
              <a:buNone/>
            </a:pPr>
            <a:r>
              <a:rPr lang="pt-BR" sz="3600" b="1" dirty="0">
                <a:solidFill>
                  <a:srgbClr val="C00000"/>
                </a:solidFill>
                <a:latin typeface="Athanasius" pitchFamily="2" charset="0"/>
              </a:rPr>
              <a:t>Iwannhn  Kev i/h/&gt; a/ - nem b</a:t>
            </a:r>
          </a:p>
          <a:p>
            <a:pPr marL="0" indent="0" algn="ctr">
              <a:buNone/>
            </a:pPr>
            <a:endParaRPr lang="fi-FI" sz="1200" b="1" dirty="0">
              <a:solidFill>
                <a:srgbClr val="C00000"/>
              </a:solidFill>
              <a:latin typeface="Athanasius" pitchFamily="2" charset="0"/>
            </a:endParaRPr>
          </a:p>
          <a:p>
            <a:pPr marL="0" indent="0" algn="just">
              <a:buNone/>
            </a:pPr>
            <a:r>
              <a:rPr lang="en-US" b="1" dirty="0" err="1">
                <a:latin typeface="Athanasius" pitchFamily="2" charset="0"/>
              </a:rPr>
              <a:t>Nai</a:t>
            </a:r>
            <a:r>
              <a:rPr lang="en-US" b="1" dirty="0">
                <a:latin typeface="Athanasius" pitchFamily="2" charset="0"/>
              </a:rPr>
              <a:t> </a:t>
            </a:r>
            <a:r>
              <a:rPr lang="en-US" b="1" dirty="0" err="1">
                <a:latin typeface="Athanasius" pitchFamily="2" charset="0"/>
              </a:rPr>
              <a:t>etafjotou</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a:t>
            </a:r>
            <a:r>
              <a:rPr lang="en-US" b="1" dirty="0">
                <a:latin typeface="Athanasius" pitchFamily="2" charset="0"/>
              </a:rPr>
              <a:t>? &gt; </a:t>
            </a:r>
            <a:r>
              <a:rPr lang="en-US" b="1" dirty="0" err="1">
                <a:latin typeface="Athanasius" pitchFamily="2" charset="0"/>
              </a:rPr>
              <a:t>af`èi</a:t>
            </a:r>
            <a:r>
              <a:rPr lang="en-US" b="1" dirty="0">
                <a:latin typeface="Athanasius" pitchFamily="2" charset="0"/>
              </a:rPr>
              <a:t> `</a:t>
            </a:r>
            <a:r>
              <a:rPr lang="en-US" b="1" dirty="0" err="1">
                <a:latin typeface="Athanasius" pitchFamily="2" charset="0"/>
              </a:rPr>
              <a:t>èebol</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nefmaqhthc</a:t>
            </a:r>
            <a:r>
              <a:rPr lang="en-US" b="1" dirty="0">
                <a:latin typeface="Athanasius" pitchFamily="2" charset="0"/>
              </a:rPr>
              <a:t> `</a:t>
            </a:r>
            <a:r>
              <a:rPr lang="en-US" b="1" dirty="0" err="1">
                <a:latin typeface="Athanasius" pitchFamily="2" charset="0"/>
              </a:rPr>
              <a:t>èemhr</a:t>
            </a:r>
            <a:r>
              <a:rPr lang="en-US" b="1" dirty="0">
                <a:latin typeface="Athanasius" pitchFamily="2" charset="0"/>
              </a:rPr>
              <a:t> `</a:t>
            </a:r>
            <a:r>
              <a:rPr lang="en-US" b="1" dirty="0" err="1">
                <a:latin typeface="Athanasius" pitchFamily="2" charset="0"/>
              </a:rPr>
              <a:t>èepimouncwrem</a:t>
            </a:r>
            <a:r>
              <a:rPr lang="en-US" b="1" dirty="0">
                <a:latin typeface="Athanasius" pitchFamily="2" charset="0"/>
              </a:rPr>
              <a:t> `</a:t>
            </a:r>
            <a:r>
              <a:rPr lang="en-US" b="1" dirty="0" err="1">
                <a:latin typeface="Athanasius" pitchFamily="2" charset="0"/>
              </a:rPr>
              <a:t>ènte</a:t>
            </a:r>
            <a:r>
              <a:rPr lang="en-US" b="1" dirty="0">
                <a:latin typeface="Athanasius" pitchFamily="2" charset="0"/>
              </a:rPr>
              <a:t> pi]</a:t>
            </a:r>
            <a:r>
              <a:rPr lang="en-US" b="1" dirty="0" err="1">
                <a:latin typeface="Athanasius" pitchFamily="2" charset="0"/>
              </a:rPr>
              <a:t>encifi</a:t>
            </a:r>
            <a:r>
              <a:rPr lang="en-US" b="1" dirty="0">
                <a:latin typeface="Athanasius" pitchFamily="2" charset="0"/>
              </a:rPr>
              <a:t> &gt; pima `</a:t>
            </a:r>
            <a:r>
              <a:rPr lang="en-US" b="1" dirty="0" err="1">
                <a:latin typeface="Athanasius" pitchFamily="2" charset="0"/>
              </a:rPr>
              <a:t>èete</a:t>
            </a:r>
            <a:r>
              <a:rPr lang="en-US" b="1" dirty="0">
                <a:latin typeface="Athanasius" pitchFamily="2" charset="0"/>
              </a:rPr>
              <a:t> </a:t>
            </a:r>
            <a:r>
              <a:rPr lang="en-US" b="1" dirty="0" err="1">
                <a:latin typeface="Athanasius" pitchFamily="2" charset="0"/>
              </a:rPr>
              <a:t>ouon</a:t>
            </a:r>
            <a:r>
              <a:rPr lang="en-US" b="1" dirty="0">
                <a:latin typeface="Athanasius" pitchFamily="2" charset="0"/>
              </a:rPr>
              <a:t> </a:t>
            </a:r>
            <a:r>
              <a:rPr lang="en-US" b="1" dirty="0" err="1">
                <a:latin typeface="Athanasius" pitchFamily="2" charset="0"/>
              </a:rPr>
              <a:t>swm</a:t>
            </a:r>
            <a:r>
              <a:rPr lang="en-US" b="1" dirty="0">
                <a:latin typeface="Athanasius" pitchFamily="2" charset="0"/>
              </a:rPr>
              <a:t> `</a:t>
            </a:r>
            <a:r>
              <a:rPr lang="en-US" b="1" dirty="0" err="1">
                <a:latin typeface="Athanasius" pitchFamily="2" charset="0"/>
              </a:rPr>
              <a:t>èmmof</a:t>
            </a:r>
            <a:r>
              <a:rPr lang="en-US" b="1" dirty="0">
                <a:latin typeface="Athanasius" pitchFamily="2" charset="0"/>
              </a:rPr>
              <a:t> &gt; </a:t>
            </a:r>
            <a:r>
              <a:rPr lang="en-US" b="1" dirty="0" err="1">
                <a:latin typeface="Athanasius" pitchFamily="2" charset="0"/>
              </a:rPr>
              <a:t>vai</a:t>
            </a:r>
            <a:r>
              <a:rPr lang="en-US" b="1" dirty="0">
                <a:latin typeface="Athanasius" pitchFamily="2" charset="0"/>
              </a:rPr>
              <a:t> </a:t>
            </a:r>
            <a:r>
              <a:rPr lang="en-US" b="1" dirty="0" err="1">
                <a:latin typeface="Athanasius" pitchFamily="2" charset="0"/>
              </a:rPr>
              <a:t>af</a:t>
            </a:r>
            <a:r>
              <a:rPr lang="en-US" b="1" dirty="0">
                <a:latin typeface="Athanasius" pitchFamily="2" charset="0"/>
              </a:rPr>
              <a:t>]e `</a:t>
            </a:r>
            <a:r>
              <a:rPr lang="en-US" b="1" dirty="0" err="1">
                <a:latin typeface="Athanasius" pitchFamily="2" charset="0"/>
              </a:rPr>
              <a:t>èe'oun</a:t>
            </a:r>
            <a:r>
              <a:rPr lang="en-US" b="1" dirty="0">
                <a:latin typeface="Athanasius" pitchFamily="2" charset="0"/>
              </a:rPr>
              <a:t> `</a:t>
            </a:r>
            <a:r>
              <a:rPr lang="en-US" b="1" dirty="0" err="1">
                <a:latin typeface="Athanasius" pitchFamily="2" charset="0"/>
              </a:rPr>
              <a:t>èerof</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nefmaqhthc</a:t>
            </a:r>
            <a:r>
              <a:rPr lang="en-US" b="1" dirty="0">
                <a:latin typeface="Athanasius" pitchFamily="2" charset="0"/>
              </a:rPr>
              <a:t>. </a:t>
            </a:r>
            <a:r>
              <a:rPr lang="en-US" b="1" dirty="0" err="1">
                <a:latin typeface="Athanasius" pitchFamily="2" charset="0"/>
              </a:rPr>
              <a:t>Ouo</a:t>
            </a:r>
            <a:r>
              <a:rPr lang="en-US" b="1" dirty="0">
                <a:latin typeface="Athanasius" pitchFamily="2" charset="0"/>
              </a:rPr>
              <a:t>\ </a:t>
            </a:r>
            <a:r>
              <a:rPr lang="en-US" b="1" dirty="0" err="1">
                <a:latin typeface="Athanasius" pitchFamily="2" charset="0"/>
              </a:rPr>
              <a:t>Ioudac</a:t>
            </a:r>
            <a:r>
              <a:rPr lang="en-US" b="1" dirty="0">
                <a:latin typeface="Athanasius" pitchFamily="2" charset="0"/>
              </a:rPr>
              <a:t> </a:t>
            </a:r>
            <a:r>
              <a:rPr lang="en-US" b="1" dirty="0" err="1">
                <a:latin typeface="Athanasius" pitchFamily="2" charset="0"/>
              </a:rPr>
              <a:t>vh`èenafnathif</a:t>
            </a:r>
            <a:r>
              <a:rPr lang="en-US" b="1" dirty="0">
                <a:latin typeface="Athanasius" pitchFamily="2" charset="0"/>
              </a:rPr>
              <a:t> </a:t>
            </a:r>
            <a:r>
              <a:rPr lang="en-US" b="1" dirty="0" err="1">
                <a:latin typeface="Athanasius" pitchFamily="2" charset="0"/>
              </a:rPr>
              <a:t>nafcwoun</a:t>
            </a:r>
            <a:r>
              <a:rPr lang="en-US" b="1" dirty="0">
                <a:latin typeface="Athanasius" pitchFamily="2" charset="0"/>
              </a:rPr>
              <a:t> \</a:t>
            </a:r>
            <a:r>
              <a:rPr lang="en-US" b="1" dirty="0" err="1">
                <a:latin typeface="Athanasius" pitchFamily="2" charset="0"/>
              </a:rPr>
              <a:t>wf</a:t>
            </a:r>
            <a:r>
              <a:rPr lang="en-US" b="1" dirty="0">
                <a:latin typeface="Athanasius" pitchFamily="2" charset="0"/>
              </a:rPr>
              <a:t> `</a:t>
            </a:r>
            <a:r>
              <a:rPr lang="en-US" b="1" dirty="0" err="1">
                <a:latin typeface="Athanasius" pitchFamily="2" charset="0"/>
              </a:rPr>
              <a:t>èmpima</a:t>
            </a:r>
            <a:r>
              <a:rPr lang="en-US" b="1" dirty="0">
                <a:latin typeface="Athanasius" pitchFamily="2" charset="0"/>
              </a:rPr>
              <a:t> `</a:t>
            </a:r>
            <a:r>
              <a:rPr lang="en-US" b="1" dirty="0" err="1">
                <a:latin typeface="Athanasius" pitchFamily="2" charset="0"/>
              </a:rPr>
              <a:t>èete`èmmau</a:t>
            </a:r>
            <a:r>
              <a:rPr lang="en-US" b="1" dirty="0">
                <a:latin typeface="Athanasius" pitchFamily="2" charset="0"/>
              </a:rPr>
              <a:t> &gt; </a:t>
            </a:r>
            <a:r>
              <a:rPr lang="en-US" b="1" dirty="0" err="1">
                <a:latin typeface="Athanasius" pitchFamily="2" charset="0"/>
              </a:rPr>
              <a:t>je</a:t>
            </a:r>
            <a:r>
              <a:rPr lang="en-US" b="1" dirty="0">
                <a:latin typeface="Athanasius" pitchFamily="2" charset="0"/>
              </a:rPr>
              <a:t> </a:t>
            </a:r>
            <a:r>
              <a:rPr lang="en-US" b="1" dirty="0" err="1">
                <a:latin typeface="Athanasius" pitchFamily="2" charset="0"/>
              </a:rPr>
              <a:t>oumh</a:t>
            </a:r>
            <a:r>
              <a:rPr lang="en-US" b="1" dirty="0">
                <a:latin typeface="Athanasius" pitchFamily="2" charset="0"/>
              </a:rPr>
              <a:t>] `</a:t>
            </a:r>
            <a:r>
              <a:rPr lang="en-US" b="1" dirty="0" err="1">
                <a:latin typeface="Athanasius" pitchFamily="2" charset="0"/>
              </a:rPr>
              <a:t>èncop</a:t>
            </a:r>
            <a:r>
              <a:rPr lang="en-US" b="1" dirty="0">
                <a:latin typeface="Athanasius" pitchFamily="2" charset="0"/>
              </a:rPr>
              <a:t> </a:t>
            </a:r>
            <a:r>
              <a:rPr lang="en-US" b="1" dirty="0" err="1">
                <a:latin typeface="Athanasius" pitchFamily="2" charset="0"/>
              </a:rPr>
              <a:t>afqwou</a:t>
            </a:r>
            <a:r>
              <a:rPr lang="en-US" b="1" dirty="0">
                <a:latin typeface="Athanasius" pitchFamily="2" charset="0"/>
              </a:rPr>
              <a:t>; `</a:t>
            </a:r>
            <a:r>
              <a:rPr lang="en-US" b="1" dirty="0" err="1">
                <a:latin typeface="Athanasius" pitchFamily="2" charset="0"/>
              </a:rPr>
              <a:t>èe'oun</a:t>
            </a:r>
            <a:r>
              <a:rPr lang="en-US" b="1" dirty="0">
                <a:latin typeface="Athanasius" pitchFamily="2" charset="0"/>
              </a:rPr>
              <a:t> `</a:t>
            </a:r>
            <a:r>
              <a:rPr lang="en-US" b="1" dirty="0" err="1">
                <a:latin typeface="Athanasius" pitchFamily="2" charset="0"/>
              </a:rPr>
              <a:t>èemau</a:t>
            </a:r>
            <a:r>
              <a:rPr lang="en-US" b="1" dirty="0">
                <a:latin typeface="Athanasius" pitchFamily="2" charset="0"/>
              </a:rPr>
              <a:t> `</a:t>
            </a:r>
            <a:r>
              <a:rPr lang="en-US" b="1" dirty="0" err="1">
                <a:latin typeface="Athanasius" pitchFamily="2" charset="0"/>
              </a:rPr>
              <a:t>ènje</a:t>
            </a:r>
            <a:r>
              <a:rPr lang="en-US" b="1" dirty="0">
                <a:latin typeface="Athanasius" pitchFamily="2" charset="0"/>
              </a:rPr>
              <a:t> </a:t>
            </a:r>
            <a:r>
              <a:rPr lang="en-US" b="1" dirty="0" err="1">
                <a:latin typeface="Athanasius" pitchFamily="2" charset="0"/>
              </a:rPr>
              <a:t>Ihc</a:t>
            </a:r>
            <a:r>
              <a:rPr lang="en-US" b="1" dirty="0">
                <a:latin typeface="Athanasius" pitchFamily="2" charset="0"/>
              </a:rPr>
              <a:t>? </a:t>
            </a:r>
            <a:r>
              <a:rPr lang="en-US" b="1" dirty="0" err="1">
                <a:latin typeface="Athanasius" pitchFamily="2" charset="0"/>
              </a:rPr>
              <a:t>nem</a:t>
            </a:r>
            <a:r>
              <a:rPr lang="en-US" b="1" dirty="0">
                <a:latin typeface="Athanasius" pitchFamily="2" charset="0"/>
              </a:rPr>
              <a:t> </a:t>
            </a:r>
            <a:r>
              <a:rPr lang="en-US" b="1" dirty="0" err="1">
                <a:latin typeface="Athanasius" pitchFamily="2" charset="0"/>
              </a:rPr>
              <a:t>nefmaqhthc</a:t>
            </a:r>
            <a:r>
              <a:rPr lang="en-US" b="1" dirty="0">
                <a:latin typeface="Athanasius" pitchFamily="2" charset="0"/>
              </a:rPr>
              <a:t>. </a:t>
            </a:r>
          </a:p>
          <a:p>
            <a:pPr marL="0" indent="0" algn="just">
              <a:buNone/>
            </a:pPr>
            <a:r>
              <a:rPr lang="en-US" b="1" dirty="0">
                <a:latin typeface="Athanasius" pitchFamily="2" charset="0"/>
              </a:rPr>
              <a:t> </a:t>
            </a:r>
            <a:r>
              <a:rPr lang="en-US" b="1" dirty="0" err="1">
                <a:solidFill>
                  <a:srgbClr val="C00000"/>
                </a:solidFill>
                <a:latin typeface="Athanasius" pitchFamily="2" charset="0"/>
              </a:rPr>
              <a:t>Ouw</a:t>
            </a:r>
            <a:r>
              <a:rPr lang="en-US" b="1" dirty="0">
                <a:solidFill>
                  <a:srgbClr val="C00000"/>
                </a:solidFill>
                <a:latin typeface="Athanasius" pitchFamily="2" charset="0"/>
              </a:rPr>
              <a:t>]t `</a:t>
            </a:r>
            <a:r>
              <a:rPr lang="en-US" b="1" dirty="0" err="1">
                <a:solidFill>
                  <a:srgbClr val="C00000"/>
                </a:solidFill>
                <a:latin typeface="Athanasius" pitchFamily="2" charset="0"/>
              </a:rPr>
              <a:t>mpieuaggelion</a:t>
            </a:r>
            <a:r>
              <a:rPr lang="en-US" b="1" dirty="0">
                <a:solidFill>
                  <a:srgbClr val="C00000"/>
                </a:solidFill>
                <a:latin typeface="Athanasius" pitchFamily="2" charset="0"/>
              </a:rPr>
              <a:t> </a:t>
            </a:r>
            <a:r>
              <a:rPr lang="en-US" b="1" dirty="0" err="1">
                <a:solidFill>
                  <a:srgbClr val="C00000"/>
                </a:solidFill>
                <a:latin typeface="Athanasius" pitchFamily="2" charset="0"/>
              </a:rPr>
              <a:t>eqouab</a:t>
            </a:r>
            <a:r>
              <a:rPr lang="en-US" b="1" dirty="0">
                <a:solidFill>
                  <a:srgbClr val="C00000"/>
                </a:solidFill>
                <a:latin typeface="Athanasius" pitchFamily="2" charset="0"/>
              </a:rPr>
              <a:t>. </a:t>
            </a:r>
          </a:p>
          <a:p>
            <a:pPr marL="0" indent="0" algn="just">
              <a:buNone/>
            </a:pPr>
            <a:endParaRPr lang="en-US" b="1" dirty="0">
              <a:solidFill>
                <a:srgbClr val="C00000"/>
              </a:solidFill>
              <a:latin typeface="Athanasius" pitchFamily="2" charset="0"/>
            </a:endParaRPr>
          </a:p>
          <a:p>
            <a:pPr marL="0" indent="0" algn="just">
              <a:buNone/>
            </a:pPr>
            <a:r>
              <a:rPr lang="en-US" sz="3600" b="1" dirty="0">
                <a:solidFill>
                  <a:srgbClr val="C00000"/>
                </a:solidFill>
                <a:latin typeface="Athanasius" pitchFamily="2" charset="0"/>
              </a:rPr>
              <a:t>Do[a ci </a:t>
            </a:r>
            <a:r>
              <a:rPr lang="en-US" sz="3600" b="1" dirty="0" err="1">
                <a:solidFill>
                  <a:srgbClr val="C00000"/>
                </a:solidFill>
                <a:latin typeface="Athanasius" pitchFamily="2" charset="0"/>
              </a:rPr>
              <a:t>Kuri`e</a:t>
            </a:r>
            <a:r>
              <a:rPr lang="en-US" sz="3600" b="1" dirty="0">
                <a:solidFill>
                  <a:srgbClr val="C00000"/>
                </a:solidFill>
                <a:latin typeface="Athanasius" pitchFamily="2" charset="0"/>
              </a:rPr>
              <a:t>.</a:t>
            </a:r>
          </a:p>
        </p:txBody>
      </p:sp>
      <p:sp>
        <p:nvSpPr>
          <p:cNvPr id="5" name="ZoneTexte 4">
            <a:extLst>
              <a:ext uri="{FF2B5EF4-FFF2-40B4-BE49-F238E27FC236}">
                <a16:creationId xmlns:a16="http://schemas.microsoft.com/office/drawing/2014/main" id="{ACCA95AC-8B0D-4CBA-81C3-DFD3FDC0FF4E}"/>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6" name="Rectangle 74">
            <a:extLst>
              <a:ext uri="{FF2B5EF4-FFF2-40B4-BE49-F238E27FC236}">
                <a16:creationId xmlns:a16="http://schemas.microsoft.com/office/drawing/2014/main" id="{9161B271-D81B-4A02-9592-EC5C62487A5A}"/>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20663266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79"/>
            <a:ext cx="11161239" cy="2808311"/>
          </a:xfrm>
        </p:spPr>
        <p:txBody>
          <a:bodyPr>
            <a:normAutofit fontScale="92500" lnSpcReduction="20000"/>
          </a:bodyPr>
          <a:lstStyle/>
          <a:p>
            <a:pPr marL="0" indent="0" algn="ctr">
              <a:buNone/>
            </a:pPr>
            <a:r>
              <a:rPr lang="fr-FR" sz="4400" b="1" dirty="0" err="1">
                <a:solidFill>
                  <a:srgbClr val="C00000"/>
                </a:solidFill>
                <a:latin typeface="Athanasius" pitchFamily="2" charset="0"/>
              </a:rPr>
              <a:t>Yalmoc</a:t>
            </a:r>
            <a:r>
              <a:rPr lang="fr-FR" sz="4400" b="1" dirty="0">
                <a:solidFill>
                  <a:srgbClr val="C00000"/>
                </a:solidFill>
                <a:latin typeface="Athanasius" pitchFamily="2" charset="0"/>
              </a:rPr>
              <a:t>  </a:t>
            </a:r>
            <a:r>
              <a:rPr lang="fr-FR" sz="4400" b="1" dirty="0" err="1">
                <a:solidFill>
                  <a:srgbClr val="C00000"/>
                </a:solidFill>
                <a:latin typeface="Athanasius" pitchFamily="2" charset="0"/>
              </a:rPr>
              <a:t>tw</a:t>
            </a:r>
            <a:r>
              <a:rPr lang="fr-FR" sz="4400" b="1" dirty="0">
                <a:solidFill>
                  <a:srgbClr val="C00000"/>
                </a:solidFill>
                <a:latin typeface="Athanasius" pitchFamily="2" charset="0"/>
              </a:rPr>
              <a:t> </a:t>
            </a:r>
            <a:r>
              <a:rPr lang="fr-FR" sz="4400" b="1" dirty="0" err="1">
                <a:solidFill>
                  <a:srgbClr val="C00000"/>
                </a:solidFill>
                <a:latin typeface="Athanasius" pitchFamily="2" charset="0"/>
              </a:rPr>
              <a:t>Dauid</a:t>
            </a:r>
            <a:endParaRPr lang="fr-FR" sz="2400" b="1" dirty="0">
              <a:latin typeface="Athanasius" pitchFamily="2" charset="0"/>
            </a:endParaRPr>
          </a:p>
          <a:p>
            <a:pPr marL="0" indent="0" algn="just">
              <a:buNone/>
            </a:pPr>
            <a:r>
              <a:rPr lang="en-US" sz="4400" b="1" dirty="0">
                <a:latin typeface="Athanasius" pitchFamily="2" charset="0"/>
              </a:rPr>
              <a:t>V; `</a:t>
            </a:r>
            <a:r>
              <a:rPr lang="en-US" sz="4400" b="1" dirty="0" err="1">
                <a:latin typeface="Athanasius" pitchFamily="2" charset="0"/>
              </a:rPr>
              <a:t>èmperxarwk</a:t>
            </a:r>
            <a:r>
              <a:rPr lang="en-US" sz="4400" b="1" dirty="0">
                <a:latin typeface="Athanasius" pitchFamily="2" charset="0"/>
              </a:rPr>
              <a:t> `</a:t>
            </a:r>
            <a:r>
              <a:rPr lang="en-US" sz="4400" b="1" dirty="0" err="1">
                <a:latin typeface="Athanasius" pitchFamily="2" charset="0"/>
              </a:rPr>
              <a:t>èepa`ècmou</a:t>
            </a:r>
            <a:r>
              <a:rPr lang="en-US" sz="4400" b="1" dirty="0">
                <a:latin typeface="Athanasius" pitchFamily="2" charset="0"/>
              </a:rPr>
              <a:t> &gt; </a:t>
            </a:r>
            <a:r>
              <a:rPr lang="en-US" sz="4400" b="1" dirty="0" err="1">
                <a:latin typeface="Athanasius" pitchFamily="2" charset="0"/>
              </a:rPr>
              <a:t>je</a:t>
            </a:r>
            <a:r>
              <a:rPr lang="en-US" sz="4400" b="1" dirty="0">
                <a:latin typeface="Athanasius" pitchFamily="2" charset="0"/>
              </a:rPr>
              <a:t> </a:t>
            </a:r>
            <a:r>
              <a:rPr lang="en-US" sz="4400" b="1" dirty="0" err="1">
                <a:latin typeface="Athanasius" pitchFamily="2" charset="0"/>
              </a:rPr>
              <a:t>afouwn</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ènje</a:t>
            </a:r>
            <a:r>
              <a:rPr lang="en-US" sz="4400" b="1" dirty="0">
                <a:latin typeface="Athanasius" pitchFamily="2" charset="0"/>
              </a:rPr>
              <a:t> </a:t>
            </a:r>
            <a:r>
              <a:rPr lang="en-US" sz="4400" b="1" dirty="0" err="1">
                <a:latin typeface="Athanasius" pitchFamily="2" charset="0"/>
              </a:rPr>
              <a:t>rwf</a:t>
            </a:r>
            <a:r>
              <a:rPr lang="en-US" sz="4400" b="1" dirty="0">
                <a:latin typeface="Athanasius" pitchFamily="2" charset="0"/>
              </a:rPr>
              <a:t> `</a:t>
            </a:r>
            <a:r>
              <a:rPr lang="en-US" sz="4400" b="1" dirty="0" err="1">
                <a:latin typeface="Athanasius" pitchFamily="2" charset="0"/>
              </a:rPr>
              <a:t>ènourefernobi</a:t>
            </a:r>
            <a:r>
              <a:rPr lang="en-US" sz="4400" b="1" dirty="0">
                <a:latin typeface="Athanasius" pitchFamily="2" charset="0"/>
              </a:rPr>
              <a:t> &gt; </a:t>
            </a:r>
            <a:r>
              <a:rPr lang="en-US" sz="4400" b="1" dirty="0" err="1">
                <a:latin typeface="Athanasius" pitchFamily="2" charset="0"/>
              </a:rPr>
              <a:t>nem</a:t>
            </a:r>
            <a:r>
              <a:rPr lang="en-US" sz="4400" b="1" dirty="0">
                <a:latin typeface="Athanasius" pitchFamily="2" charset="0"/>
              </a:rPr>
              <a:t> </a:t>
            </a:r>
            <a:r>
              <a:rPr lang="en-US" sz="4400" b="1" dirty="0" err="1">
                <a:latin typeface="Athanasius" pitchFamily="2" charset="0"/>
              </a:rPr>
              <a:t>rwf</a:t>
            </a:r>
            <a:r>
              <a:rPr lang="en-US" sz="4400" b="1" dirty="0">
                <a:latin typeface="Athanasius" pitchFamily="2" charset="0"/>
              </a:rPr>
              <a:t> `</a:t>
            </a:r>
            <a:r>
              <a:rPr lang="en-US" sz="4400" b="1" dirty="0" err="1">
                <a:latin typeface="Athanasius" pitchFamily="2" charset="0"/>
              </a:rPr>
              <a:t>ènourefer`èxrof</a:t>
            </a:r>
            <a:r>
              <a:rPr lang="en-US" sz="4400" b="1" dirty="0">
                <a:latin typeface="Athanasius" pitchFamily="2" charset="0"/>
              </a:rPr>
              <a:t> &gt; </a:t>
            </a:r>
            <a:r>
              <a:rPr lang="en-US" sz="4400" b="1" dirty="0" err="1">
                <a:latin typeface="Athanasius" pitchFamily="2" charset="0"/>
              </a:rPr>
              <a:t>ouo</a:t>
            </a:r>
            <a:r>
              <a:rPr lang="en-US" sz="4400" b="1" dirty="0">
                <a:latin typeface="Athanasius" pitchFamily="2" charset="0"/>
              </a:rPr>
              <a:t>\ </a:t>
            </a:r>
            <a:r>
              <a:rPr lang="en-US" sz="4400" b="1" dirty="0" err="1">
                <a:latin typeface="Athanasius" pitchFamily="2" charset="0"/>
              </a:rPr>
              <a:t>aukw</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en</a:t>
            </a:r>
            <a:r>
              <a:rPr lang="en-US" sz="4400" b="1" dirty="0">
                <a:latin typeface="Athanasius" pitchFamily="2" charset="0"/>
              </a:rPr>
              <a:t> \</a:t>
            </a:r>
            <a:r>
              <a:rPr lang="en-US" sz="4400" b="1" dirty="0" err="1">
                <a:latin typeface="Athanasius" pitchFamily="2" charset="0"/>
              </a:rPr>
              <a:t>ancaji</a:t>
            </a:r>
            <a:r>
              <a:rPr lang="en-US" sz="4400" b="1" dirty="0">
                <a:latin typeface="Athanasius" pitchFamily="2" charset="0"/>
              </a:rPr>
              <a:t> `</a:t>
            </a:r>
            <a:r>
              <a:rPr lang="en-US" sz="4400" b="1" dirty="0" err="1">
                <a:latin typeface="Athanasius" pitchFamily="2" charset="0"/>
              </a:rPr>
              <a:t>èmmoc</a:t>
            </a:r>
            <a:r>
              <a:rPr lang="en-US" sz="4400" b="1" dirty="0">
                <a:latin typeface="Athanasius" pitchFamily="2" charset="0"/>
              </a:rPr>
              <a:t>; &gt; </a:t>
            </a:r>
            <a:r>
              <a:rPr lang="en-US" sz="4400" b="1" dirty="0" err="1">
                <a:latin typeface="Athanasius" pitchFamily="2" charset="0"/>
              </a:rPr>
              <a:t>aubwtc</a:t>
            </a:r>
            <a:r>
              <a:rPr lang="en-US" sz="4400" b="1" dirty="0">
                <a:latin typeface="Athanasius" pitchFamily="2" charset="0"/>
              </a:rPr>
              <a:t> `</a:t>
            </a:r>
            <a:r>
              <a:rPr lang="en-US" sz="4400" b="1" dirty="0" err="1">
                <a:latin typeface="Athanasius" pitchFamily="2" charset="0"/>
              </a:rPr>
              <a:t>èeroi</a:t>
            </a:r>
            <a:r>
              <a:rPr lang="en-US" sz="4400" b="1" dirty="0">
                <a:latin typeface="Athanasius" pitchFamily="2" charset="0"/>
              </a:rPr>
              <a:t> </a:t>
            </a:r>
            <a:r>
              <a:rPr lang="en-US" sz="4400" b="1" dirty="0" err="1">
                <a:latin typeface="Athanasius" pitchFamily="2" charset="0"/>
              </a:rPr>
              <a:t>njinjh</a:t>
            </a:r>
            <a:r>
              <a:rPr lang="en-US" sz="4400" b="1" dirty="0">
                <a:latin typeface="Athanasius" pitchFamily="2" charset="0"/>
              </a:rPr>
              <a:t> &gt; `</a:t>
            </a:r>
            <a:r>
              <a:rPr lang="en-US" sz="4400" b="1" dirty="0" err="1">
                <a:solidFill>
                  <a:srgbClr val="C00000"/>
                </a:solidFill>
                <a:latin typeface="Athanasius" pitchFamily="2" charset="0"/>
              </a:rPr>
              <a:t>allhloui`a</a:t>
            </a:r>
            <a:r>
              <a:rPr lang="en-US" sz="4400" b="1" dirty="0">
                <a:solidFill>
                  <a:srgbClr val="C00000"/>
                </a:solidFill>
                <a:latin typeface="Athanasius" pitchFamily="2" charset="0"/>
              </a:rPr>
              <a:t>.</a:t>
            </a:r>
            <a:endParaRPr lang="fr-FR" sz="4400" b="1" dirty="0">
              <a:solidFill>
                <a:srgbClr val="C00000"/>
              </a:solidFill>
              <a:latin typeface="Athanasius" pitchFamily="2" charset="0"/>
            </a:endParaRPr>
          </a:p>
        </p:txBody>
      </p:sp>
      <p:sp>
        <p:nvSpPr>
          <p:cNvPr id="4" name="Rectangle 3">
            <a:extLst>
              <a:ext uri="{FF2B5EF4-FFF2-40B4-BE49-F238E27FC236}">
                <a16:creationId xmlns:a16="http://schemas.microsoft.com/office/drawing/2014/main" id="{91243CA8-04CE-43A8-A980-AAAC9EEED9CA}"/>
              </a:ext>
            </a:extLst>
          </p:cNvPr>
          <p:cNvSpPr/>
          <p:nvPr/>
        </p:nvSpPr>
        <p:spPr>
          <a:xfrm>
            <a:off x="6312024" y="3645024"/>
            <a:ext cx="5400600" cy="2808311"/>
          </a:xfrm>
          <a:prstGeom prst="rect">
            <a:avLst/>
          </a:prstGeom>
        </p:spPr>
        <p:txBody>
          <a:bodyPr wrap="square">
            <a:normAutofit lnSpcReduction="10000"/>
          </a:bodyPr>
          <a:lstStyle/>
          <a:p>
            <a:pPr algn="ctr" rtl="1"/>
            <a:r>
              <a:rPr lang="ar-AE" sz="3600" b="1" dirty="0">
                <a:solidFill>
                  <a:srgbClr val="C00000"/>
                </a:solidFill>
                <a:latin typeface="Times New Roman" panose="02020603050405020304" pitchFamily="18" charset="0"/>
              </a:rPr>
              <a:t>مزمور  ١٠٨: ١، ٢</a:t>
            </a:r>
            <a:r>
              <a:rPr lang="fr-FR" sz="3600" b="1" dirty="0">
                <a:solidFill>
                  <a:srgbClr val="C00000"/>
                </a:solidFill>
                <a:latin typeface="Times New Roman" panose="02020603050405020304" pitchFamily="18" charset="0"/>
              </a:rPr>
              <a:t> </a:t>
            </a:r>
          </a:p>
          <a:p>
            <a:pPr algn="just" rtl="1"/>
            <a:r>
              <a:rPr lang="ar-SA" sz="3600" b="1" dirty="0">
                <a:latin typeface="Times New Roman" panose="02020603050405020304" pitchFamily="18" charset="0"/>
              </a:rPr>
              <a:t>اللهم لا تسكت عن </a:t>
            </a:r>
            <a:r>
              <a:rPr lang="ar-SA" sz="3600" b="1" dirty="0" err="1">
                <a:latin typeface="Times New Roman" panose="02020603050405020304" pitchFamily="18" charset="0"/>
              </a:rPr>
              <a:t>تسبحتى</a:t>
            </a:r>
            <a:r>
              <a:rPr lang="ar-SA" sz="3600" b="1" dirty="0">
                <a:latin typeface="Times New Roman" panose="02020603050405020304" pitchFamily="18" charset="0"/>
              </a:rPr>
              <a:t> لأن فم الخاطئ وفم الغاش قد</a:t>
            </a:r>
            <a:r>
              <a:rPr lang="ar-EG" sz="3600" b="1" dirty="0">
                <a:latin typeface="Times New Roman" panose="02020603050405020304" pitchFamily="18" charset="0"/>
              </a:rPr>
              <a:t> إ</a:t>
            </a:r>
            <a:r>
              <a:rPr lang="ar-SA" sz="3600" b="1" dirty="0" err="1">
                <a:latin typeface="Times New Roman" panose="02020603050405020304" pitchFamily="18" charset="0"/>
              </a:rPr>
              <a:t>نفتحا</a:t>
            </a:r>
            <a:r>
              <a:rPr lang="ar-SA" sz="3600" b="1" dirty="0">
                <a:latin typeface="Times New Roman" panose="02020603050405020304" pitchFamily="18" charset="0"/>
              </a:rPr>
              <a:t> علىّ وبكلام بغض أحاطوني وحاربوني مجاناً</a:t>
            </a:r>
            <a:r>
              <a:rPr lang="fr-FR" sz="3600" b="1" dirty="0">
                <a:latin typeface="Times New Roman" panose="02020603050405020304" pitchFamily="18" charset="0"/>
              </a:rPr>
              <a:t>.</a:t>
            </a:r>
            <a:r>
              <a:rPr lang="ar-SA" sz="3600" b="1" dirty="0">
                <a:latin typeface="Times New Roman" panose="02020603050405020304" pitchFamily="18" charset="0"/>
              </a:rPr>
              <a:t> </a:t>
            </a:r>
            <a:r>
              <a:rPr lang="ar-SA" sz="3600" b="1" dirty="0" err="1">
                <a:solidFill>
                  <a:srgbClr val="C00000"/>
                </a:solidFill>
                <a:latin typeface="Times New Roman" panose="02020603050405020304" pitchFamily="18" charset="0"/>
              </a:rPr>
              <a:t>الليلويا</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4555"/>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
        <p:nvSpPr>
          <p:cNvPr id="7" name="Espace réservé du contenu 2"/>
          <p:cNvSpPr txBox="1">
            <a:spLocks/>
          </p:cNvSpPr>
          <p:nvPr/>
        </p:nvSpPr>
        <p:spPr>
          <a:xfrm>
            <a:off x="407368" y="3645024"/>
            <a:ext cx="5472608" cy="2808312"/>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buNone/>
            </a:pPr>
            <a:r>
              <a:rPr lang="fr-FR" sz="3600" b="1" dirty="0">
                <a:solidFill>
                  <a:srgbClr val="C00000"/>
                </a:solidFill>
              </a:rPr>
              <a:t>Psaume  108 : 1-3 </a:t>
            </a:r>
          </a:p>
          <a:p>
            <a:pPr marL="0" indent="0" algn="just">
              <a:lnSpc>
                <a:spcPct val="90000"/>
              </a:lnSpc>
              <a:buNone/>
            </a:pPr>
            <a:r>
              <a:rPr lang="fr-FR" sz="2800" b="1" dirty="0"/>
              <a:t>Dieu de ma louange, sors de ton silence! La bouche de l'impie, la bouche du fourbe, s'ouvrent contre moi … ils me cernent de propos haineux, ils m'attaquent sans raison.  </a:t>
            </a:r>
            <a:r>
              <a:rPr lang="fr-FR" sz="2800" b="1" dirty="0">
                <a:solidFill>
                  <a:srgbClr val="C00000"/>
                </a:solidFill>
              </a:rPr>
              <a:t>Alléluia</a:t>
            </a:r>
          </a:p>
        </p:txBody>
      </p:sp>
    </p:spTree>
    <p:extLst>
      <p:ext uri="{BB962C8B-B14F-4D97-AF65-F5344CB8AC3E}">
        <p14:creationId xmlns:p14="http://schemas.microsoft.com/office/powerpoint/2010/main" val="307140552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29784" y="486948"/>
            <a:ext cx="5766216" cy="6041868"/>
          </a:xfrm>
        </p:spPr>
        <p:txBody>
          <a:bodyPr numCol="1" spcCol="72000" anchor="ctr">
            <a:noAutofit/>
          </a:bodyPr>
          <a:lstStyle/>
          <a:p>
            <a:pPr marL="0" indent="0" algn="just">
              <a:buNone/>
            </a:pPr>
            <a:r>
              <a:rPr lang="fr-FR" sz="3600" b="1" dirty="0">
                <a:latin typeface="Book Antiqua" panose="02040602050305030304" pitchFamily="18" charset="0"/>
              </a:rPr>
              <a:t>Que Dieu nous prenne en pitié et soit compatissant avec nous et nous rendes dignes d’écouter Son saint évangile. Lecture du saint évangile selon saint </a:t>
            </a:r>
            <a:r>
              <a:rPr lang="fr-FR" sz="3600" b="1" dirty="0">
                <a:solidFill>
                  <a:srgbClr val="C00000"/>
                </a:solidFill>
                <a:latin typeface="Book Antiqua" panose="02040602050305030304" pitchFamily="18" charset="0"/>
              </a:rPr>
              <a:t>Mathieu,</a:t>
            </a:r>
            <a:r>
              <a:rPr lang="fr-FR" sz="3600" b="1" dirty="0">
                <a:latin typeface="Book Antiqua" panose="02040602050305030304" pitchFamily="18" charset="0"/>
              </a:rPr>
              <a:t> que sa bénédiction soit avec nous tous,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3" name="Espace réservé du contenu 2">
            <a:extLst>
              <a:ext uri="{FF2B5EF4-FFF2-40B4-BE49-F238E27FC236}">
                <a16:creationId xmlns:a16="http://schemas.microsoft.com/office/drawing/2014/main" id="{BAEE9C64-186B-45FE-92FC-55891E69D351}"/>
              </a:ext>
            </a:extLst>
          </p:cNvPr>
          <p:cNvSpPr txBox="1">
            <a:spLocks/>
          </p:cNvSpPr>
          <p:nvPr/>
        </p:nvSpPr>
        <p:spPr>
          <a:xfrm>
            <a:off x="8650513" y="486947"/>
            <a:ext cx="3138029" cy="5991072"/>
          </a:xfrm>
          <a:prstGeom prst="rect">
            <a:avLst/>
          </a:prstGeom>
        </p:spPr>
        <p:txBody>
          <a:bodyPr vert="horz" lIns="91440" tIns="45720" rIns="91440" bIns="45720" numCol="1" spcCol="72000" rtlCol="0" anchor="ct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endParaRPr lang="fr-FR" sz="4000" b="1" dirty="0">
              <a:latin typeface="Book Antiqua" panose="02040602050305030304" pitchFamily="18"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6610244" y="1351509"/>
            <a:ext cx="5159580" cy="4524315"/>
          </a:xfrm>
          <a:prstGeom prst="rect">
            <a:avLst/>
          </a:prstGeom>
        </p:spPr>
        <p:txBody>
          <a:bodyPr wrap="square" anchor="ctr" anchorCtr="0">
            <a:spAutoFit/>
          </a:bodyPr>
          <a:lstStyle/>
          <a:p>
            <a:pPr algn="just" rtl="1"/>
            <a:r>
              <a:rPr lang="ar-AE" sz="4800" b="1" dirty="0">
                <a:latin typeface="Book Antiqua" panose="02040602050305030304" pitchFamily="18" charset="0"/>
              </a:rPr>
              <a:t>اللهم </a:t>
            </a:r>
            <a:r>
              <a:rPr lang="ar-AE" sz="4800" b="1" dirty="0" err="1">
                <a:latin typeface="Book Antiqua" panose="02040602050305030304" pitchFamily="18" charset="0"/>
              </a:rPr>
              <a:t>تراءف</a:t>
            </a:r>
            <a:r>
              <a:rPr lang="ar-AE" sz="4800" b="1" dirty="0">
                <a:latin typeface="Book Antiqua" panose="02040602050305030304" pitchFamily="18" charset="0"/>
              </a:rPr>
              <a:t> علينا وارحمنا واجعلنا مستحقين لسماع إنجيلكَ المقدس فصلٌ من إنجيلِ معلمنا </a:t>
            </a:r>
            <a:r>
              <a:rPr lang="ar-SA" sz="4800" b="1" dirty="0">
                <a:solidFill>
                  <a:srgbClr val="C00000"/>
                </a:solidFill>
              </a:rPr>
              <a:t>متى</a:t>
            </a:r>
            <a:r>
              <a:rPr lang="ar-AE" sz="4800" b="1" dirty="0">
                <a:latin typeface="Book Antiqua" panose="02040602050305030304" pitchFamily="18" charset="0"/>
              </a:rPr>
              <a:t> البشير بركاته علينا آمين</a:t>
            </a:r>
          </a:p>
        </p:txBody>
      </p:sp>
    </p:spTree>
    <p:extLst>
      <p:ext uri="{BB962C8B-B14F-4D97-AF65-F5344CB8AC3E}">
        <p14:creationId xmlns:p14="http://schemas.microsoft.com/office/powerpoint/2010/main" val="148387684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Matthieu 26 : 30-35 </a:t>
            </a:r>
          </a:p>
          <a:p>
            <a:pPr marL="0" indent="0" algn="just">
              <a:buNone/>
            </a:pPr>
            <a:r>
              <a:rPr lang="fr-FR" sz="2800" b="1" dirty="0"/>
              <a:t>Après le chant des psaumes, ils partirent pour le mont des Oliviers. Alors Jésus leur dit: «Vous tous, vous allez succomber à cause de moi, cette nuit même. Il est écrit en effet: Je frapperai le pasteur, et les brebis du troupeau seront dispersées. Mais après ma résurrection je vous précéderai en Galilée. </a:t>
            </a:r>
          </a:p>
          <a:p>
            <a:pPr marL="0" indent="0" algn="just">
              <a:buNone/>
            </a:pPr>
            <a:r>
              <a:rPr lang="fr-FR" sz="2800" b="1" dirty="0"/>
              <a:t>Prenant la parole, Pierre lui dit : </a:t>
            </a: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900" b="1" dirty="0">
                <a:solidFill>
                  <a:srgbClr val="C00000"/>
                </a:solidFill>
              </a:rPr>
              <a:t>متى ٢٦: ٣٠- ٣٥</a:t>
            </a:r>
            <a:r>
              <a:rPr lang="fr-FR" sz="3900" b="1" dirty="0">
                <a:solidFill>
                  <a:srgbClr val="C00000"/>
                </a:solidFill>
              </a:rPr>
              <a:t> </a:t>
            </a:r>
          </a:p>
          <a:p>
            <a:pPr algn="just" rtl="1"/>
            <a:r>
              <a:rPr lang="ar-SA" sz="3600" b="1" dirty="0">
                <a:latin typeface="Times New Roman" panose="02020603050405020304" pitchFamily="18" charset="0"/>
              </a:rPr>
              <a:t>ولما سبحوا خرجوا إلى جبل الزيتون فقال لهم يسوع: كلكم تشكون في</a:t>
            </a:r>
            <a:r>
              <a:rPr lang="ar-BH" sz="3600" b="1" dirty="0">
                <a:latin typeface="Times New Roman" panose="02020603050405020304" pitchFamily="18" charset="0"/>
              </a:rPr>
              <a:t>ّ</a:t>
            </a:r>
            <a:r>
              <a:rPr lang="ar-SA" sz="3600" b="1" dirty="0">
                <a:latin typeface="Times New Roman" panose="02020603050405020304" pitchFamily="18" charset="0"/>
              </a:rPr>
              <a:t> في هذه الليلة، لأنه مكتوب </a:t>
            </a:r>
            <a:r>
              <a:rPr lang="ar-BH" sz="3600" b="1" dirty="0">
                <a:latin typeface="Times New Roman" panose="02020603050405020304" pitchFamily="18" charset="0"/>
              </a:rPr>
              <a:t>إ</a:t>
            </a:r>
            <a:r>
              <a:rPr lang="ar-SA" sz="3600" b="1" dirty="0">
                <a:latin typeface="Times New Roman" panose="02020603050405020304" pitchFamily="18" charset="0"/>
              </a:rPr>
              <a:t>نى أضرب الراعى فتتفرق خراف الرعية، ومن بعد قيامتى أسبقكم إلى الجليل. </a:t>
            </a:r>
            <a:endParaRPr lang="fr-FR" sz="3600" b="1" dirty="0">
              <a:latin typeface="Times New Roman" panose="02020603050405020304" pitchFamily="18" charset="0"/>
            </a:endParaRPr>
          </a:p>
          <a:p>
            <a:pPr algn="just" rtl="1"/>
            <a:r>
              <a:rPr lang="ar-AE" sz="3600" b="1" dirty="0">
                <a:latin typeface="Times New Roman" panose="02020603050405020304" pitchFamily="18" charset="0"/>
              </a:rPr>
              <a:t>فأجاب بطرس وقال له:</a:t>
            </a:r>
            <a:endParaRPr lang="fr-FR" sz="3600" b="1" dirty="0">
              <a:latin typeface="Times New Roman" panose="02020603050405020304" pitchFamily="18" charset="0"/>
            </a:endParaRPr>
          </a:p>
          <a:p>
            <a:pPr algn="just" rtl="1"/>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80302238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«Si tous succombent à cause de toi, moi je ne succomberai jamais.» Jésus lui répliqua: «En vérité je te le dis: cette nuit même, avant que le coq chante, tu m'auras renié trois fois.» Pierre lui dit: «Dussé-je mourir avec toi, non, je ne te renierai pas.» Et tous les disciples en dirent autant. </a:t>
            </a:r>
          </a:p>
          <a:p>
            <a:pPr marL="0" indent="0" algn="just">
              <a:buNone/>
            </a:pPr>
            <a:endParaRPr lang="fr-FR" sz="2800" b="1" dirty="0"/>
          </a:p>
          <a:p>
            <a:pPr marL="0" indent="0" algn="just">
              <a:buNone/>
            </a:pPr>
            <a:r>
              <a:rPr lang="fr-FR" sz="2800" b="1" dirty="0">
                <a:solidFill>
                  <a:srgbClr val="C00000"/>
                </a:solidFill>
              </a:rPr>
              <a:t>Gloire à Dieu éternellement.</a:t>
            </a:r>
            <a:endParaRPr lang="fr-FR" sz="24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إن شك فيك الجميع فأنا لا أشك. فقال له يسوع: الحق أقول لك أنك في هذه ال</a:t>
            </a:r>
            <a:r>
              <a:rPr lang="ar-BH" sz="3600" b="1" dirty="0">
                <a:latin typeface="Times New Roman" panose="02020603050405020304" pitchFamily="18" charset="0"/>
              </a:rPr>
              <a:t>ل</a:t>
            </a:r>
            <a:r>
              <a:rPr lang="ar-SA" sz="3600" b="1" dirty="0" err="1">
                <a:latin typeface="Times New Roman" panose="02020603050405020304" pitchFamily="18" charset="0"/>
              </a:rPr>
              <a:t>يلة</a:t>
            </a:r>
            <a:r>
              <a:rPr lang="ar-SA" sz="3600" b="1" dirty="0">
                <a:latin typeface="Times New Roman" panose="02020603050405020304" pitchFamily="18" charset="0"/>
              </a:rPr>
              <a:t> قبل أن يصيح </a:t>
            </a:r>
            <a:r>
              <a:rPr lang="ar-BH" sz="3600" b="1" dirty="0">
                <a:latin typeface="Times New Roman" panose="02020603050405020304" pitchFamily="18" charset="0"/>
              </a:rPr>
              <a:t>ال</a:t>
            </a:r>
            <a:r>
              <a:rPr lang="ar-SA" sz="3600" b="1" dirty="0">
                <a:latin typeface="Times New Roman" panose="02020603050405020304" pitchFamily="18" charset="0"/>
              </a:rPr>
              <a:t>ديك تنكرني ثلاث مرات. قال له بطرس: لو بلغت أن أموت معك لن أنكرك</a:t>
            </a:r>
            <a:r>
              <a:rPr lang="ar-BH" sz="3600" b="1" dirty="0" err="1">
                <a:latin typeface="Times New Roman" panose="02020603050405020304" pitchFamily="18" charset="0"/>
              </a:rPr>
              <a:t>.</a:t>
            </a:r>
            <a:r>
              <a:rPr lang="ar-SA" sz="3600" b="1" dirty="0">
                <a:latin typeface="Times New Roman" panose="02020603050405020304" pitchFamily="18" charset="0"/>
              </a:rPr>
              <a:t> وهكذا كان يقول جميع التلاميذ. </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AE" sz="3600" b="1" dirty="0">
                <a:solidFill>
                  <a:srgbClr val="C00000"/>
                </a:solidFill>
                <a:latin typeface="Times New Roman" panose="02020603050405020304" pitchFamily="18" charset="0"/>
              </a:rPr>
              <a:t>والمجد لله دائماً.</a:t>
            </a:r>
            <a:endParaRPr lang="fr-FR" sz="3600" b="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2579880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58813" y="692799"/>
            <a:ext cx="3512186" cy="5452374"/>
          </a:xfrm>
        </p:spPr>
        <p:txBody>
          <a:bodyPr numCol="1" spcCol="72000" anchor="ctr">
            <a:noAutofit/>
          </a:bodyPr>
          <a:lstStyle/>
          <a:p>
            <a:pPr marL="0" indent="0" algn="just">
              <a:buNone/>
            </a:pPr>
            <a:r>
              <a:rPr lang="fr-FR" sz="4000" b="1" dirty="0">
                <a:latin typeface="Book Antiqua" panose="02040602050305030304" pitchFamily="18" charset="0"/>
              </a:rPr>
              <a:t>Aie pitié de nous Seigneur, alléluia. Au nom du Père, du Fils et du Saint-Esprit, un seul Dieu, amen.</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258629" y="813640"/>
            <a:ext cx="3574559" cy="5232202"/>
          </a:xfrm>
          <a:prstGeom prst="rect">
            <a:avLst/>
          </a:prstGeom>
        </p:spPr>
        <p:txBody>
          <a:bodyPr wrap="square" anchor="ctr" anchorCtr="0">
            <a:spAutoFit/>
          </a:bodyPr>
          <a:lstStyle/>
          <a:p>
            <a:pPr algn="just" rtl="1">
              <a:spcAft>
                <a:spcPts val="1200"/>
              </a:spcAft>
            </a:pPr>
            <a:r>
              <a:rPr lang="ar-AE" sz="5400" b="1" dirty="0">
                <a:latin typeface="Book Antiqua" panose="02040602050305030304" pitchFamily="18" charset="0"/>
              </a:rPr>
              <a:t>يا رب ارحمنا. </a:t>
            </a:r>
            <a:r>
              <a:rPr lang="ar-AE" sz="5400" b="1" dirty="0" err="1">
                <a:latin typeface="Book Antiqua" panose="02040602050305030304" pitchFamily="18" charset="0"/>
              </a:rPr>
              <a:t>الليلويا</a:t>
            </a:r>
            <a:r>
              <a:rPr lang="ar-AE" sz="5400" b="1" dirty="0">
                <a:latin typeface="Book Antiqua" panose="02040602050305030304" pitchFamily="18" charset="0"/>
              </a:rPr>
              <a:t>.</a:t>
            </a:r>
            <a:endParaRPr lang="fr-FR" sz="5400" b="1" dirty="0">
              <a:latin typeface="Book Antiqua" panose="02040602050305030304" pitchFamily="18" charset="0"/>
            </a:endParaRPr>
          </a:p>
          <a:p>
            <a:pPr algn="just" rtl="1"/>
            <a:r>
              <a:rPr lang="ar-AE" sz="5400" b="1" dirty="0">
                <a:latin typeface="Book Antiqua" panose="02040602050305030304" pitchFamily="18" charset="0"/>
              </a:rPr>
              <a:t> باسم ألآب والابن والروح القدس إلهٍ واحد آمين</a:t>
            </a:r>
          </a:p>
        </p:txBody>
      </p:sp>
      <p:sp>
        <p:nvSpPr>
          <p:cNvPr id="6" name="Rectangle 5">
            <a:extLst>
              <a:ext uri="{FF2B5EF4-FFF2-40B4-BE49-F238E27FC236}">
                <a16:creationId xmlns:a16="http://schemas.microsoft.com/office/drawing/2014/main" id="{4BBA31EA-5709-4658-9C29-41BF2557899C}"/>
              </a:ext>
            </a:extLst>
          </p:cNvPr>
          <p:cNvSpPr/>
          <p:nvPr/>
        </p:nvSpPr>
        <p:spPr>
          <a:xfrm>
            <a:off x="4151428" y="655052"/>
            <a:ext cx="3933030" cy="5663089"/>
          </a:xfrm>
          <a:prstGeom prst="rect">
            <a:avLst/>
          </a:prstGeom>
        </p:spPr>
        <p:txBody>
          <a:bodyPr wrap="square">
            <a:spAutoFit/>
          </a:bodyPr>
          <a:lstStyle/>
          <a:p>
            <a:pPr algn="just">
              <a:spcAft>
                <a:spcPts val="1200"/>
              </a:spcAft>
            </a:pPr>
            <a:r>
              <a:rPr lang="fr-FR" sz="4400" b="1" dirty="0">
                <a:latin typeface="CS Avva Shenouda" panose="020B7200000000000000" pitchFamily="34" charset="0"/>
              </a:rPr>
              <a:t>`P[</a:t>
            </a:r>
            <a:r>
              <a:rPr lang="fr-FR" sz="4400" b="1" dirty="0" err="1">
                <a:latin typeface="CS Avva Shenouda" panose="020B7200000000000000" pitchFamily="34" charset="0"/>
              </a:rPr>
              <a:t>oic</a:t>
            </a:r>
            <a:r>
              <a:rPr lang="fr-FR" sz="4400" b="1" dirty="0">
                <a:latin typeface="CS Avva Shenouda" panose="020B7200000000000000" pitchFamily="34" charset="0"/>
              </a:rPr>
              <a:t> </a:t>
            </a:r>
            <a:r>
              <a:rPr lang="fr-FR" sz="4400" b="1" dirty="0" err="1">
                <a:latin typeface="CS Avva Shenouda" panose="020B7200000000000000" pitchFamily="34" charset="0"/>
              </a:rPr>
              <a:t>nai</a:t>
            </a:r>
            <a:r>
              <a:rPr lang="fr-FR" sz="4400" b="1" dirty="0">
                <a:latin typeface="CS Avva Shenouda" panose="020B7200000000000000" pitchFamily="34" charset="0"/>
              </a:rPr>
              <a:t> nan </a:t>
            </a:r>
            <a:r>
              <a:rPr lang="fr-FR" sz="4400" b="1" dirty="0" err="1">
                <a:latin typeface="CS Avva Shenouda" panose="020B7200000000000000" pitchFamily="34" charset="0"/>
              </a:rPr>
              <a:t>allyloui`a</a:t>
            </a:r>
            <a:r>
              <a:rPr lang="fr-FR" sz="4400" b="1" dirty="0">
                <a:latin typeface="CS Avva Shenouda" panose="020B7200000000000000" pitchFamily="34" charset="0"/>
              </a:rPr>
              <a:t> </a:t>
            </a:r>
          </a:p>
          <a:p>
            <a:pPr algn="just"/>
            <a:r>
              <a:rPr lang="fr-FR" sz="4400" b="1" dirty="0" err="1">
                <a:latin typeface="CS Avva Shenouda" panose="020B7200000000000000" pitchFamily="34" charset="0"/>
              </a:rPr>
              <a:t>Qen</a:t>
            </a:r>
            <a:r>
              <a:rPr lang="fr-FR" sz="4400" b="1" dirty="0">
                <a:latin typeface="CS Avva Shenouda" panose="020B7200000000000000" pitchFamily="34" charset="0"/>
              </a:rPr>
              <a:t> `</a:t>
            </a:r>
            <a:r>
              <a:rPr lang="fr-FR" sz="4400" b="1" dirty="0" err="1">
                <a:latin typeface="CS Avva Shenouda" panose="020B7200000000000000" pitchFamily="34" charset="0"/>
              </a:rPr>
              <a:t>vran</a:t>
            </a:r>
            <a:r>
              <a:rPr lang="fr-FR" sz="4400" b="1" dirty="0">
                <a:latin typeface="CS Avva Shenouda" panose="020B7200000000000000" pitchFamily="34" charset="0"/>
              </a:rPr>
              <a:t> `</a:t>
            </a:r>
            <a:r>
              <a:rPr lang="fr-FR" sz="4400" b="1" dirty="0" err="1">
                <a:latin typeface="CS Avva Shenouda" panose="020B7200000000000000" pitchFamily="34" charset="0"/>
              </a:rPr>
              <a:t>m~Viwt</a:t>
            </a:r>
            <a:r>
              <a:rPr lang="fr-FR" sz="4400" b="1" dirty="0">
                <a:latin typeface="CS Avva Shenouda" panose="020B7200000000000000" pitchFamily="34" charset="0"/>
              </a:rPr>
              <a:t> nem ~</a:t>
            </a:r>
            <a:r>
              <a:rPr lang="fr-FR" sz="4400" b="1" dirty="0" err="1">
                <a:latin typeface="CS Avva Shenouda" panose="020B7200000000000000" pitchFamily="34" charset="0"/>
              </a:rPr>
              <a:t>Psyri</a:t>
            </a:r>
            <a:r>
              <a:rPr lang="fr-FR" sz="4400" b="1" dirty="0">
                <a:latin typeface="CS Avva Shenouda" panose="020B7200000000000000" pitchFamily="34" charset="0"/>
              </a:rPr>
              <a:t> </a:t>
            </a:r>
            <a:r>
              <a:rPr lang="fr-FR" sz="4400" b="1" dirty="0">
                <a:latin typeface="CS Avva Shenouda" pitchFamily="34" charset="0"/>
                <a:cs typeface="Times New Roman" pitchFamily="18" charset="0"/>
              </a:rPr>
              <a:t>@ </a:t>
            </a:r>
            <a:r>
              <a:rPr lang="fr-FR" sz="4400" b="1" dirty="0">
                <a:latin typeface="CS Avva Shenouda" panose="020B7200000000000000" pitchFamily="34" charset="0"/>
              </a:rPr>
              <a:t>nem </a:t>
            </a:r>
            <a:r>
              <a:rPr lang="fr-FR" sz="4400" b="1" dirty="0" err="1">
                <a:latin typeface="CS Avva Shenouda" panose="020B7200000000000000" pitchFamily="34" charset="0"/>
              </a:rPr>
              <a:t>Pi`pneuma</a:t>
            </a:r>
            <a:r>
              <a:rPr lang="fr-FR" sz="4400" b="1" dirty="0">
                <a:latin typeface="CS Avva Shenouda" panose="020B7200000000000000" pitchFamily="34" charset="0"/>
              </a:rPr>
              <a:t> `</a:t>
            </a:r>
            <a:r>
              <a:rPr lang="fr-FR" sz="4400" b="1" dirty="0" err="1">
                <a:latin typeface="CS Avva Shenouda" panose="020B7200000000000000" pitchFamily="34" charset="0"/>
              </a:rPr>
              <a:t>e;ouab</a:t>
            </a:r>
            <a:r>
              <a:rPr lang="fr-FR" sz="4400" b="1" dirty="0">
                <a:latin typeface="CS Avva Shenouda" panose="020B7200000000000000" pitchFamily="34" charset="0"/>
              </a:rPr>
              <a:t> </a:t>
            </a:r>
            <a:r>
              <a:rPr lang="fr-FR" sz="4400" b="1" dirty="0" err="1">
                <a:latin typeface="CS Avva Shenouda" panose="020B7200000000000000" pitchFamily="34" charset="0"/>
              </a:rPr>
              <a:t>ounou</a:t>
            </a:r>
            <a:r>
              <a:rPr lang="fr-FR" sz="4400" b="1" dirty="0">
                <a:latin typeface="CS Avva Shenouda" panose="020B7200000000000000" pitchFamily="34" charset="0"/>
              </a:rPr>
              <a:t>] `</a:t>
            </a:r>
            <a:r>
              <a:rPr lang="fr-FR" sz="4400" b="1" dirty="0" err="1">
                <a:latin typeface="CS Avva Shenouda" panose="020B7200000000000000" pitchFamily="34" charset="0"/>
              </a:rPr>
              <a:t>nouwt</a:t>
            </a:r>
            <a:r>
              <a:rPr lang="fr-FR" sz="4400" b="1" dirty="0">
                <a:latin typeface="CS Avva Shenouda" panose="020B7200000000000000" pitchFamily="34" charset="0"/>
              </a:rPr>
              <a:t> `</a:t>
            </a:r>
            <a:r>
              <a:rPr lang="fr-FR" sz="4400" b="1" dirty="0" err="1">
                <a:latin typeface="CS Avva Shenouda" panose="020B7200000000000000" pitchFamily="34" charset="0"/>
              </a:rPr>
              <a:t>amyn</a:t>
            </a:r>
            <a:r>
              <a:rPr lang="fr-FR" sz="4400" b="1" dirty="0">
                <a:latin typeface="CS Avva Shenouda" panose="020B7200000000000000" pitchFamily="34" charset="0"/>
              </a:rPr>
              <a:t>.</a:t>
            </a:r>
          </a:p>
        </p:txBody>
      </p:sp>
    </p:spTree>
    <p:extLst>
      <p:ext uri="{BB962C8B-B14F-4D97-AF65-F5344CB8AC3E}">
        <p14:creationId xmlns:p14="http://schemas.microsoft.com/office/powerpoint/2010/main" val="34635174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Marc 14 : 26-31 </a:t>
            </a:r>
          </a:p>
          <a:p>
            <a:pPr marL="0" indent="0" algn="just">
              <a:buNone/>
            </a:pPr>
            <a:r>
              <a:rPr lang="fr-FR" sz="2800" b="1" dirty="0"/>
              <a:t>Après le chant des psaumes, ils partirent pour le mont des Oliviers. Et Jésus leur dit: «Tous, vous allez succomber, car il est écrit: Je frapperai le pasteur et les brebis seront dispersées. Mais après ma résurrection, je vous précéderai en Galilée.» Pierre lui dit: «Même si tous succombent, du moins pas moi!»</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900" b="1" dirty="0">
                <a:solidFill>
                  <a:srgbClr val="C00000"/>
                </a:solidFill>
              </a:rPr>
              <a:t>م</a:t>
            </a:r>
            <a:r>
              <a:rPr lang="ar-BH" sz="3900" b="1" dirty="0" err="1">
                <a:solidFill>
                  <a:srgbClr val="C00000"/>
                </a:solidFill>
              </a:rPr>
              <a:t>رقس</a:t>
            </a:r>
            <a:r>
              <a:rPr lang="ar-SA" sz="3900" b="1" dirty="0">
                <a:solidFill>
                  <a:srgbClr val="C00000"/>
                </a:solidFill>
              </a:rPr>
              <a:t> </a:t>
            </a:r>
            <a:r>
              <a:rPr lang="ar-SA" sz="3900" b="1" dirty="0">
                <a:solidFill>
                  <a:srgbClr val="C00000"/>
                </a:solidFill>
                <a:latin typeface="Arial"/>
              </a:rPr>
              <a:t>١٤</a:t>
            </a:r>
            <a:r>
              <a:rPr lang="ar-BH" sz="3900" b="1" dirty="0">
                <a:solidFill>
                  <a:srgbClr val="C00000"/>
                </a:solidFill>
                <a:latin typeface="Arial"/>
              </a:rPr>
              <a:t>: </a:t>
            </a:r>
            <a:r>
              <a:rPr lang="ar-BH" sz="3900" b="1" dirty="0">
                <a:solidFill>
                  <a:srgbClr val="C00000"/>
                </a:solidFill>
                <a:latin typeface="Arial"/>
                <a:cs typeface="Arial"/>
              </a:rPr>
              <a:t>٢٦- ٣١</a:t>
            </a:r>
            <a:endParaRPr lang="fr-FR" sz="3900" b="1" dirty="0">
              <a:solidFill>
                <a:srgbClr val="C00000"/>
              </a:solidFill>
            </a:endParaRPr>
          </a:p>
          <a:p>
            <a:pPr algn="just" rtl="1"/>
            <a:r>
              <a:rPr lang="ar-SA" sz="3600" b="1" dirty="0">
                <a:latin typeface="Times New Roman" panose="02020603050405020304" pitchFamily="18" charset="0"/>
              </a:rPr>
              <a:t>ولما سبحوا خرجوا إلى جبل الزيتون</a:t>
            </a:r>
            <a:r>
              <a:rPr lang="ar-BH" sz="3600" b="1" dirty="0" err="1">
                <a:latin typeface="Times New Roman" panose="02020603050405020304" pitchFamily="18" charset="0"/>
              </a:rPr>
              <a:t>،</a:t>
            </a:r>
            <a:r>
              <a:rPr lang="ar-SA" sz="3600" b="1" dirty="0">
                <a:latin typeface="Times New Roman" panose="02020603050405020304" pitchFamily="18" charset="0"/>
              </a:rPr>
              <a:t> فقال لهم يسوع:</a:t>
            </a:r>
            <a:r>
              <a:rPr lang="ar-EG" sz="3600" b="1" dirty="0">
                <a:latin typeface="Times New Roman" panose="02020603050405020304" pitchFamily="18" charset="0"/>
              </a:rPr>
              <a:t> إنكم</a:t>
            </a:r>
            <a:r>
              <a:rPr lang="ar-SA" sz="3600" b="1" dirty="0">
                <a:latin typeface="Times New Roman" panose="02020603050405020304" pitchFamily="18" charset="0"/>
              </a:rPr>
              <a:t> كلكم تشكون في</a:t>
            </a:r>
            <a:r>
              <a:rPr lang="ar-BH" sz="3600" b="1" dirty="0">
                <a:latin typeface="Times New Roman" panose="02020603050405020304" pitchFamily="18" charset="0"/>
              </a:rPr>
              <a:t>ّ</a:t>
            </a:r>
            <a:r>
              <a:rPr lang="ar-SA" sz="3600" b="1" dirty="0">
                <a:latin typeface="Times New Roman" panose="02020603050405020304" pitchFamily="18" charset="0"/>
              </a:rPr>
              <a:t> في هذه الليلة، لأنه مكتوب أنى أضرب الراعى فتتفرق الخراف</a:t>
            </a:r>
            <a:r>
              <a:rPr lang="ar-BH" sz="3600" b="1" dirty="0" err="1">
                <a:latin typeface="Times New Roman" panose="02020603050405020304" pitchFamily="18" charset="0"/>
              </a:rPr>
              <a:t>.</a:t>
            </a:r>
            <a:r>
              <a:rPr lang="ar-SA" sz="3600" b="1" dirty="0">
                <a:latin typeface="Times New Roman" panose="02020603050405020304" pitchFamily="18" charset="0"/>
              </a:rPr>
              <a:t> ولكن بعد قيامتى أسبقكم إلى الجليل. فقال له بطرس: لو شك فيك الجميع فأنا لا أشك.</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248472"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74894625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Jésus lui dit: «En vérité, je te le dis: toi, aujourd'hui, cette nuit même, avant que le coq chante deux fois, tu m'auras renié trois fois.» Mais lui reprenait de plus belle: «Dussé-je mourir avec toi, non, je ne te renierai pas.» Et tous disaient de même.</a:t>
            </a:r>
          </a:p>
          <a:p>
            <a:pPr marL="0" indent="0" algn="just">
              <a:buNone/>
            </a:pPr>
            <a:endParaRPr lang="fr-FR" sz="2800" b="1" dirty="0"/>
          </a:p>
          <a:p>
            <a:pPr marL="0" indent="0" algn="just">
              <a:buNone/>
            </a:pPr>
            <a:r>
              <a:rPr lang="fr-FR" sz="2800" b="1" dirty="0">
                <a:solidFill>
                  <a:srgbClr val="C00000"/>
                </a:solidFill>
              </a:rPr>
              <a:t>Gloire à Dieu éternellement.</a:t>
            </a:r>
            <a:endParaRPr lang="fr-FR" sz="24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فقال له يسوع: الحق أقول لك </a:t>
            </a:r>
            <a:r>
              <a:rPr lang="ar-BH" sz="3600" b="1" dirty="0">
                <a:latin typeface="Times New Roman" panose="02020603050405020304" pitchFamily="18" charset="0"/>
              </a:rPr>
              <a:t>إ</a:t>
            </a:r>
            <a:r>
              <a:rPr lang="ar-SA" sz="3600" b="1" dirty="0" err="1">
                <a:latin typeface="Times New Roman" panose="02020603050405020304" pitchFamily="18" charset="0"/>
              </a:rPr>
              <a:t>نك</a:t>
            </a:r>
            <a:r>
              <a:rPr lang="ar-SA" sz="3600" b="1" dirty="0">
                <a:latin typeface="Times New Roman" panose="02020603050405020304" pitchFamily="18" charset="0"/>
              </a:rPr>
              <a:t> اليوم في هذه ال</a:t>
            </a:r>
            <a:r>
              <a:rPr lang="ar-BH" sz="3600" b="1" dirty="0">
                <a:latin typeface="Times New Roman" panose="02020603050405020304" pitchFamily="18" charset="0"/>
              </a:rPr>
              <a:t>ل</a:t>
            </a:r>
            <a:r>
              <a:rPr lang="ar-SA" sz="3600" b="1" dirty="0" err="1">
                <a:latin typeface="Times New Roman" panose="02020603050405020304" pitchFamily="18" charset="0"/>
              </a:rPr>
              <a:t>يلة</a:t>
            </a:r>
            <a:r>
              <a:rPr lang="ar-SA" sz="3600" b="1" dirty="0">
                <a:latin typeface="Times New Roman" panose="02020603050405020304" pitchFamily="18" charset="0"/>
              </a:rPr>
              <a:t> قبل أن يصيح </a:t>
            </a:r>
            <a:r>
              <a:rPr lang="ar-BH" sz="3600" b="1" dirty="0">
                <a:latin typeface="Times New Roman" panose="02020603050405020304" pitchFamily="18" charset="0"/>
              </a:rPr>
              <a:t>ال</a:t>
            </a:r>
            <a:r>
              <a:rPr lang="ar-SA" sz="3600" b="1" dirty="0">
                <a:latin typeface="Times New Roman" panose="02020603050405020304" pitchFamily="18" charset="0"/>
              </a:rPr>
              <a:t>ديك مرتين تنكرني ثلاث مرات. فأخذ (بطرس) يبالغ في الكلام قائلا: إني لو إ</a:t>
            </a:r>
            <a:r>
              <a:rPr lang="ar-EG" sz="3600" b="1" dirty="0" err="1">
                <a:latin typeface="Times New Roman" panose="02020603050405020304" pitchFamily="18" charset="0"/>
              </a:rPr>
              <a:t>ضطررت</a:t>
            </a:r>
            <a:r>
              <a:rPr lang="ar-SA" sz="3600" b="1" dirty="0">
                <a:latin typeface="Times New Roman" panose="02020603050405020304" pitchFamily="18" charset="0"/>
              </a:rPr>
              <a:t> أن أموت معك لن أنكرك</a:t>
            </a:r>
            <a:r>
              <a:rPr lang="ar-BH" sz="3600" b="1" dirty="0" err="1">
                <a:latin typeface="Times New Roman" panose="02020603050405020304" pitchFamily="18" charset="0"/>
              </a:rPr>
              <a:t>.</a:t>
            </a:r>
            <a:r>
              <a:rPr lang="ar-SA" sz="3600" b="1" dirty="0">
                <a:latin typeface="Times New Roman" panose="02020603050405020304" pitchFamily="18" charset="0"/>
              </a:rPr>
              <a:t> وهكذا أيضاً كانوا يقولون جميعا.</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AE" sz="3600" b="1" dirty="0">
                <a:solidFill>
                  <a:srgbClr val="C00000"/>
                </a:solidFill>
                <a:latin typeface="Times New Roman" panose="02020603050405020304" pitchFamily="18" charset="0"/>
              </a:rPr>
              <a:t>والمجد لله دائماً.</a:t>
            </a:r>
            <a:endParaRPr lang="fr-FR" sz="3600" b="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80684893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Luc 22 : 31-39 </a:t>
            </a:r>
          </a:p>
          <a:p>
            <a:pPr marL="0" indent="0" algn="just">
              <a:buNone/>
            </a:pPr>
            <a:r>
              <a:rPr lang="fr-FR" sz="2800" b="1" dirty="0"/>
              <a:t>"Simon, Simon, voici que Satan vous a réclamés pour vous cribler comme le froment; mais moi j'ai prié pour toi, afin que ta foi ne défaille pas. Toi donc, quand tu seras revenu, affermis tes frères.» Celui-ci lui dit: «Seigneur, je suis prêt à aller avec toi et en prison et à la mort.» Mais il dit: «Je te le dis, Pierre, le coq ne chantera pas aujourd'hui que tu n'aies, par trois fois, nié me connaître.»</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900" b="1" dirty="0">
                <a:solidFill>
                  <a:srgbClr val="C00000"/>
                </a:solidFill>
              </a:rPr>
              <a:t>لوقا </a:t>
            </a:r>
            <a:r>
              <a:rPr lang="ar-SA" sz="3900" b="1" dirty="0" err="1">
                <a:solidFill>
                  <a:srgbClr val="C00000"/>
                </a:solidFill>
              </a:rPr>
              <a:t>٢٢:</a:t>
            </a:r>
            <a:r>
              <a:rPr lang="ar-SA" sz="3900" b="1" dirty="0">
                <a:solidFill>
                  <a:srgbClr val="C00000"/>
                </a:solidFill>
              </a:rPr>
              <a:t> </a:t>
            </a:r>
            <a:r>
              <a:rPr lang="ar-BH" sz="3900" b="1" dirty="0">
                <a:solidFill>
                  <a:srgbClr val="C00000"/>
                </a:solidFill>
                <a:latin typeface="Arial"/>
                <a:cs typeface="Arial"/>
              </a:rPr>
              <a:t>٣</a:t>
            </a:r>
            <a:r>
              <a:rPr lang="ar-SA" sz="3900" b="1" dirty="0" err="1">
                <a:solidFill>
                  <a:srgbClr val="C00000"/>
                </a:solidFill>
              </a:rPr>
              <a:t>١ </a:t>
            </a:r>
            <a:r>
              <a:rPr lang="ar-SA" sz="3900" b="1" dirty="0">
                <a:solidFill>
                  <a:srgbClr val="C00000"/>
                </a:solidFill>
              </a:rPr>
              <a:t>– ٣٩</a:t>
            </a:r>
            <a:r>
              <a:rPr lang="fr-FR" sz="3900" b="1" dirty="0">
                <a:solidFill>
                  <a:srgbClr val="C00000"/>
                </a:solidFill>
              </a:rPr>
              <a:t> </a:t>
            </a:r>
          </a:p>
          <a:p>
            <a:pPr algn="just" rtl="1"/>
            <a:r>
              <a:rPr lang="ar-SA" sz="3600" b="1" dirty="0" err="1">
                <a:latin typeface="Times New Roman" panose="02020603050405020304" pitchFamily="18" charset="0"/>
              </a:rPr>
              <a:t>سمعان</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سمعان</a:t>
            </a:r>
            <a:r>
              <a:rPr lang="ar-BH" sz="3600" b="1" dirty="0" err="1">
                <a:latin typeface="Times New Roman" panose="02020603050405020304" pitchFamily="18" charset="0"/>
              </a:rPr>
              <a:t>،</a:t>
            </a:r>
            <a:r>
              <a:rPr lang="ar-SA" sz="3600" b="1" dirty="0">
                <a:latin typeface="Times New Roman" panose="02020603050405020304" pitchFamily="18" charset="0"/>
              </a:rPr>
              <a:t> </a:t>
            </a:r>
            <a:r>
              <a:rPr lang="ar-SA" sz="3600" b="1" dirty="0" err="1">
                <a:latin typeface="Times New Roman" panose="02020603050405020304" pitchFamily="18" charset="0"/>
              </a:rPr>
              <a:t>هوذا</a:t>
            </a:r>
            <a:r>
              <a:rPr lang="ar-SA" sz="3600" b="1" dirty="0">
                <a:latin typeface="Times New Roman" panose="02020603050405020304" pitchFamily="18" charset="0"/>
              </a:rPr>
              <a:t> الشيطان قد طلبكم لكي يغربلكم مثل الحنطة</a:t>
            </a:r>
            <a:r>
              <a:rPr lang="ar-BH" sz="3600" b="1" dirty="0" err="1">
                <a:latin typeface="Times New Roman" panose="02020603050405020304" pitchFamily="18" charset="0"/>
              </a:rPr>
              <a:t>،</a:t>
            </a:r>
            <a:r>
              <a:rPr lang="ar-SA" sz="3600" b="1" dirty="0">
                <a:latin typeface="Times New Roman" panose="02020603050405020304" pitchFamily="18" charset="0"/>
              </a:rPr>
              <a:t> ولكنى طلبت عنك لكي لا يفنى إيمانك، و</a:t>
            </a:r>
            <a:r>
              <a:rPr lang="ar-BH" sz="3600" b="1" dirty="0">
                <a:latin typeface="Times New Roman" panose="02020603050405020304" pitchFamily="18" charset="0"/>
              </a:rPr>
              <a:t>أ</a:t>
            </a:r>
            <a:r>
              <a:rPr lang="ar-SA" sz="3600" b="1" dirty="0" err="1">
                <a:latin typeface="Times New Roman" panose="02020603050405020304" pitchFamily="18" charset="0"/>
              </a:rPr>
              <a:t>نت</a:t>
            </a:r>
            <a:r>
              <a:rPr lang="ar-SA" sz="3600" b="1" dirty="0">
                <a:latin typeface="Times New Roman" panose="02020603050405020304" pitchFamily="18" charset="0"/>
              </a:rPr>
              <a:t> أيضاً</a:t>
            </a:r>
            <a:r>
              <a:rPr lang="ar-EG" sz="3600" b="1" dirty="0">
                <a:latin typeface="Times New Roman" panose="02020603050405020304" pitchFamily="18" charset="0"/>
              </a:rPr>
              <a:t> متى رجعت </a:t>
            </a:r>
            <a:r>
              <a:rPr lang="ar-SA" sz="3600" b="1" dirty="0">
                <a:latin typeface="Times New Roman" panose="02020603050405020304" pitchFamily="18" charset="0"/>
              </a:rPr>
              <a:t>ثبت </a:t>
            </a:r>
            <a:r>
              <a:rPr lang="ar-SA" sz="3600" b="1" dirty="0" err="1">
                <a:latin typeface="Times New Roman" panose="02020603050405020304" pitchFamily="18" charset="0"/>
              </a:rPr>
              <a:t>إخوتك.</a:t>
            </a:r>
            <a:r>
              <a:rPr lang="ar-SA" sz="3600" b="1" dirty="0">
                <a:latin typeface="Times New Roman" panose="02020603050405020304" pitchFamily="18" charset="0"/>
              </a:rPr>
              <a:t> أما هو فقال له: يا رب </a:t>
            </a:r>
            <a:r>
              <a:rPr lang="ar-SA" sz="3600" b="1" dirty="0" err="1">
                <a:latin typeface="Times New Roman" panose="02020603050405020304" pitchFamily="18" charset="0"/>
              </a:rPr>
              <a:t>إنى</a:t>
            </a:r>
            <a:r>
              <a:rPr lang="ar-SA" sz="3600" b="1" dirty="0">
                <a:latin typeface="Times New Roman" panose="02020603050405020304" pitchFamily="18" charset="0"/>
              </a:rPr>
              <a:t> مستعد أن أذهب معك إلى السجن وإلى الموت. فقال له: أقول لك يا بطرس أنه لن يصيح ديك اليوم حتى تنكرني ثلاث مرات </a:t>
            </a:r>
            <a:r>
              <a:rPr lang="ar-SA" sz="3600" b="1" dirty="0" err="1">
                <a:latin typeface="Times New Roman" panose="02020603050405020304" pitchFamily="18" charset="0"/>
              </a:rPr>
              <a:t>لتعلم،</a:t>
            </a:r>
            <a:r>
              <a:rPr lang="ar-SA" sz="3600" b="1" dirty="0">
                <a:latin typeface="Times New Roman" panose="02020603050405020304" pitchFamily="18" charset="0"/>
              </a:rPr>
              <a:t> </a:t>
            </a:r>
            <a:endParaRPr lang="ar-SA" sz="3600"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253540034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Puis il leur dit: «Quand je vous ai envoyés sans bourse, ni besace, ni sandales, avez-vous manqué de quelque chose?» </a:t>
            </a:r>
          </a:p>
          <a:p>
            <a:pPr marL="0" indent="0" algn="just">
              <a:buNone/>
            </a:pPr>
            <a:r>
              <a:rPr lang="fr-FR" sz="2800" b="1" dirty="0"/>
              <a:t>«De rien», dirent-ils. Et il leur dit: «Mais maintenant, que celui qui a une bourse la prenne, de même celui qui a une besace, et que celui qui n'en a pas vende son manteau pour acheter un glaive. Car, je vous le dis, il faut que s'accomplisse en moi ceci qui est écrit: Il a été compté parmi les scélérats.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ثم قال لهم: لما أرسلتكم بغير كيس ولا مزود ولا حذاء، هل احتجتم إلى شيء؟!</a:t>
            </a:r>
            <a:endParaRPr lang="fr-FR" sz="3600" b="1" dirty="0">
              <a:latin typeface="Times New Roman" panose="02020603050405020304" pitchFamily="18" charset="0"/>
            </a:endParaRPr>
          </a:p>
          <a:p>
            <a:pPr algn="just" rtl="1"/>
            <a:r>
              <a:rPr lang="ar-SA" sz="3600" b="1" dirty="0">
                <a:latin typeface="Times New Roman" panose="02020603050405020304" pitchFamily="18" charset="0"/>
              </a:rPr>
              <a:t>أما هم فقالوا له: لا. فقال لهم: لكن الآن فمن له كيس فليأخذه ومزود كذلك، ومن ليس له سيف فليبع ثوبه ويشتر سيفا، فإنى أقول لكم إنه ينبغى أن يتم المكتوب</a:t>
            </a:r>
            <a:r>
              <a:rPr lang="ar-EG" sz="3600" b="1" dirty="0">
                <a:latin typeface="Times New Roman" panose="02020603050405020304" pitchFamily="18" charset="0"/>
              </a:rPr>
              <a:t> </a:t>
            </a:r>
            <a:r>
              <a:rPr lang="ar-SA" sz="3600" b="1" dirty="0">
                <a:latin typeface="Times New Roman" panose="02020603050405020304" pitchFamily="18" charset="0"/>
              </a:rPr>
              <a:t>في</a:t>
            </a:r>
            <a:r>
              <a:rPr lang="ar-EG" sz="3600" b="1" dirty="0" err="1">
                <a:latin typeface="Times New Roman" panose="02020603050405020304" pitchFamily="18" charset="0"/>
              </a:rPr>
              <a:t>ّ ”</a:t>
            </a:r>
            <a:r>
              <a:rPr lang="ar-SA" sz="3600" b="1" dirty="0">
                <a:latin typeface="Times New Roman" panose="02020603050405020304" pitchFamily="18" charset="0"/>
              </a:rPr>
              <a:t>و</a:t>
            </a:r>
            <a:r>
              <a:rPr lang="ar-BH" sz="3600" b="1" dirty="0">
                <a:latin typeface="Times New Roman" panose="02020603050405020304" pitchFamily="18" charset="0"/>
              </a:rPr>
              <a:t>إ</a:t>
            </a:r>
            <a:r>
              <a:rPr lang="ar-SA" sz="3600" b="1" dirty="0" err="1">
                <a:latin typeface="Times New Roman" panose="02020603050405020304" pitchFamily="18" charset="0"/>
              </a:rPr>
              <a:t>حصوه</a:t>
            </a:r>
            <a:r>
              <a:rPr lang="ar-SA" sz="3600" b="1" dirty="0">
                <a:latin typeface="Times New Roman" panose="02020603050405020304" pitchFamily="18" charset="0"/>
              </a:rPr>
              <a:t> مع الآثمة</a:t>
            </a:r>
            <a:r>
              <a:rPr lang="ar-EG" sz="3600" b="1" dirty="0" err="1">
                <a:latin typeface="Times New Roman" panose="02020603050405020304" pitchFamily="18" charset="0"/>
              </a:rPr>
              <a:t>“.</a:t>
            </a:r>
            <a:endParaRPr lang="ar-SA"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75576" y="-14068"/>
            <a:ext cx="381642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578725396"/>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just">
              <a:buNone/>
            </a:pPr>
            <a:r>
              <a:rPr lang="fr-FR" sz="2800" b="1" dirty="0"/>
              <a:t>Aussi bien, ce qui me concerne touche à sa fin.» «Seigneur,» dirent-ils, «il y a justement ici deux glaives.» Il leur répondit: «C'est bien assez!» Il sortit et se rendit, comme de coutume, au mont des Oliviers, et les disciples aussi le suivirent.</a:t>
            </a:r>
          </a:p>
          <a:p>
            <a:pPr marL="0" indent="0" algn="just">
              <a:buNone/>
            </a:pPr>
            <a:endParaRPr lang="fr-FR" sz="2800" b="1" dirty="0"/>
          </a:p>
          <a:p>
            <a:pPr marL="0" indent="0" algn="just">
              <a:buNone/>
            </a:pPr>
            <a:r>
              <a:rPr lang="fr-FR" sz="2800" b="1" dirty="0">
                <a:solidFill>
                  <a:srgbClr val="C00000"/>
                </a:solidFill>
              </a:rPr>
              <a:t>Gloire à Dieu éternellement.</a:t>
            </a:r>
            <a:endParaRPr lang="fr-FR" sz="2400" b="1" dirty="0">
              <a:solidFill>
                <a:srgbClr val="C00000"/>
              </a:solidFill>
            </a:endParaRPr>
          </a:p>
          <a:p>
            <a:pPr marL="0" indent="0" algn="just">
              <a:buNone/>
            </a:pPr>
            <a:endParaRPr lang="fr-FR" sz="2800" b="1" dirty="0"/>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just" rtl="1"/>
            <a:r>
              <a:rPr lang="ar-SA" sz="3600" b="1" dirty="0">
                <a:latin typeface="Times New Roman" panose="02020603050405020304" pitchFamily="18" charset="0"/>
              </a:rPr>
              <a:t>لأن ما كتب من أجلى له تمامه. فقالوا: يا رب ههنا سيفان. فقال لهم: يكفى. وخرج ومضى كالعادة إلى جبل الزيتون وتبعه تلاميذه.</a:t>
            </a:r>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AE" sz="3600" b="1" dirty="0">
                <a:solidFill>
                  <a:srgbClr val="C00000"/>
                </a:solidFill>
                <a:latin typeface="Times New Roman" panose="02020603050405020304" pitchFamily="18" charset="0"/>
              </a:rPr>
              <a:t>والمجد لله دائماً.</a:t>
            </a:r>
            <a:endParaRPr lang="fr-FR" sz="3600" b="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76464"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447584" y="0"/>
            <a:ext cx="374441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19661755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Jean 18 : 1 et 2 </a:t>
            </a:r>
          </a:p>
          <a:p>
            <a:pPr marL="0" indent="0" algn="just">
              <a:buNone/>
            </a:pPr>
            <a:r>
              <a:rPr lang="fr-FR" sz="2800" b="1" dirty="0"/>
              <a:t>Ayant dit cela, Jésus s'en alla avec ses disciples de l'autre côté du torrent du Cédron. Il y avait là un jardin dans lequel il entra, ainsi que ses disciples. Or Judas, qui le livrait, connaissait aussi ce lieu, parce que bien des fois Jésus et ses disciples s'y étaient réunis.</a:t>
            </a:r>
          </a:p>
          <a:p>
            <a:pPr marL="0" indent="0" algn="just">
              <a:buNone/>
            </a:pPr>
            <a:endParaRPr lang="fr-FR" sz="2800" b="1" dirty="0"/>
          </a:p>
          <a:p>
            <a:pPr marL="0" indent="0" algn="just">
              <a:buNone/>
            </a:pPr>
            <a:r>
              <a:rPr lang="fr-FR" sz="2800" b="1" dirty="0">
                <a:solidFill>
                  <a:srgbClr val="C00000"/>
                </a:solidFill>
              </a:rPr>
              <a:t>Gloire à Dieu éternellement.</a:t>
            </a:r>
            <a:endParaRPr lang="fr-FR" sz="2400" b="1" dirty="0">
              <a:solidFill>
                <a:srgbClr val="C00000"/>
              </a:solidFill>
            </a:endParaRPr>
          </a:p>
          <a:p>
            <a:pPr marL="0" indent="0" algn="just">
              <a:buNone/>
            </a:pPr>
            <a:endParaRPr lang="fr-FR" sz="2800" b="1" dirty="0"/>
          </a:p>
          <a:p>
            <a:pPr marL="0" indent="0" algn="just">
              <a:buNone/>
            </a:pPr>
            <a:endParaRPr lang="fr-FR" sz="2800" b="1" dirty="0"/>
          </a:p>
          <a:p>
            <a:pPr marL="0" indent="0" algn="just">
              <a:buNone/>
            </a:pPr>
            <a:r>
              <a:rPr lang="fr-FR" sz="2800" b="1" dirty="0"/>
              <a:t>	</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900" b="1" dirty="0">
                <a:solidFill>
                  <a:srgbClr val="C00000"/>
                </a:solidFill>
              </a:rPr>
              <a:t>يوحنا ١٨: ١، ٢</a:t>
            </a:r>
            <a:r>
              <a:rPr lang="fr-FR" sz="3900" b="1" dirty="0">
                <a:solidFill>
                  <a:srgbClr val="C00000"/>
                </a:solidFill>
              </a:rPr>
              <a:t> </a:t>
            </a:r>
          </a:p>
          <a:p>
            <a:pPr algn="just" rtl="1"/>
            <a:r>
              <a:rPr lang="ar-AE" sz="3600" b="1" dirty="0">
                <a:latin typeface="Times New Roman" panose="02020603050405020304" pitchFamily="18" charset="0"/>
              </a:rPr>
              <a:t>فلما قال يسوع هذا خرج مع تلاميذه إلى عبر وادي الأردن حيث كان في ذلك الموضع بستان، فدخله يسوع مع تلاميذه ويهوذا الذي كان مزمعاً أن يسلمه كان يعرف أيضاً ذلك المكان، لأن يسوع </a:t>
            </a:r>
            <a:r>
              <a:rPr lang="ar-BH" sz="3600" b="1" dirty="0">
                <a:latin typeface="Times New Roman" panose="02020603050405020304" pitchFamily="18" charset="0"/>
              </a:rPr>
              <a:t>إ</a:t>
            </a:r>
            <a:r>
              <a:rPr lang="ar-AE" sz="3600" b="1" dirty="0" err="1">
                <a:latin typeface="Times New Roman" panose="02020603050405020304" pitchFamily="18" charset="0"/>
              </a:rPr>
              <a:t>جتمع</a:t>
            </a:r>
            <a:r>
              <a:rPr lang="ar-AE" sz="3600" b="1" dirty="0">
                <a:latin typeface="Times New Roman" panose="02020603050405020304" pitchFamily="18" charset="0"/>
              </a:rPr>
              <a:t> هناك مراراً كثيرة مع تلاميذه.</a:t>
            </a:r>
            <a:endParaRPr lang="ar-BH" sz="3600" b="1" dirty="0">
              <a:latin typeface="Times New Roman" panose="02020603050405020304" pitchFamily="18" charset="0"/>
            </a:endParaRPr>
          </a:p>
          <a:p>
            <a:pPr algn="just" rtl="1"/>
            <a:endParaRPr lang="fr-FR" sz="3600" b="1" dirty="0">
              <a:latin typeface="Times New Roman" panose="02020603050405020304" pitchFamily="18" charset="0"/>
            </a:endParaRPr>
          </a:p>
          <a:p>
            <a:pPr algn="just" rtl="1"/>
            <a:r>
              <a:rPr lang="ar-AE" sz="3600" b="1" dirty="0">
                <a:solidFill>
                  <a:srgbClr val="C00000"/>
                </a:solidFill>
                <a:latin typeface="Times New Roman" panose="02020603050405020304" pitchFamily="18" charset="0"/>
              </a:rPr>
              <a:t>والمجد لله دائماً.</a:t>
            </a:r>
            <a:endParaRPr lang="fr-FR" sz="3600" b="1" dirty="0">
              <a:solidFill>
                <a:srgbClr val="C00000"/>
              </a:solidFill>
              <a:latin typeface="Times New Roman" panose="02020603050405020304" pitchFamily="18" charset="0"/>
            </a:endParaRPr>
          </a:p>
          <a:p>
            <a:pPr algn="just" rtl="1"/>
            <a:endParaRPr lang="fr-FR" sz="3600" b="1" dirty="0">
              <a:latin typeface="Times New Roman" panose="02020603050405020304" pitchFamily="18" charset="0"/>
            </a:endParaRPr>
          </a:p>
          <a:p>
            <a:pPr algn="just" rtl="1"/>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303568" y="0"/>
            <a:ext cx="3888432"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49762908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17DC675-7680-42CC-A00E-5749DEE5E413}"/>
              </a:ext>
            </a:extLst>
          </p:cNvPr>
          <p:cNvSpPr/>
          <p:nvPr/>
        </p:nvSpPr>
        <p:spPr>
          <a:xfrm>
            <a:off x="443372" y="3056626"/>
            <a:ext cx="11305256" cy="2160240"/>
          </a:xfrm>
          <a:prstGeom prst="rect">
            <a:avLst/>
          </a:prstGeom>
        </p:spPr>
        <p:txBody>
          <a:bodyPr vert="horz" lIns="91440" tIns="45720" rIns="91440" bIns="45720" rtlCol="0" anchor="ctr">
            <a:noAutofit/>
          </a:bodyPr>
          <a:lstStyle/>
          <a:p>
            <a:pPr algn="ctr"/>
            <a:r>
              <a:rPr lang="ar-EG" sz="7200" b="1" dirty="0">
                <a:solidFill>
                  <a:srgbClr val="C00000"/>
                </a:solidFill>
                <a:latin typeface="Times New Roman" panose="02020603050405020304" pitchFamily="18" charset="0"/>
              </a:rPr>
              <a:t>مقدمة الطرح</a:t>
            </a:r>
            <a:r>
              <a:rPr lang="ar-SA" sz="7200" b="1" dirty="0">
                <a:solidFill>
                  <a:srgbClr val="C00000"/>
                </a:solidFill>
                <a:latin typeface="Times New Roman" panose="02020603050405020304" pitchFamily="18" charset="0"/>
              </a:rPr>
              <a:t> </a:t>
            </a:r>
          </a:p>
        </p:txBody>
      </p:sp>
      <p:sp>
        <p:nvSpPr>
          <p:cNvPr id="7" name="Titre 1">
            <a:extLst>
              <a:ext uri="{FF2B5EF4-FFF2-40B4-BE49-F238E27FC236}">
                <a16:creationId xmlns:a16="http://schemas.microsoft.com/office/drawing/2014/main" id="{062BC627-B07B-444C-93A4-6D5B1A046B78}"/>
              </a:ext>
            </a:extLst>
          </p:cNvPr>
          <p:cNvSpPr txBox="1">
            <a:spLocks/>
          </p:cNvSpPr>
          <p:nvPr/>
        </p:nvSpPr>
        <p:spPr>
          <a:xfrm>
            <a:off x="443372" y="1270862"/>
            <a:ext cx="11305256" cy="178576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b="1" dirty="0">
                <a:solidFill>
                  <a:srgbClr val="C00000"/>
                </a:solidFill>
                <a:latin typeface="Castellar" panose="020A0402060406010301" pitchFamily="18" charset="0"/>
              </a:rPr>
              <a:t>Introduction du commentaire</a:t>
            </a:r>
          </a:p>
        </p:txBody>
      </p:sp>
      <p:sp>
        <p:nvSpPr>
          <p:cNvPr id="4" name="Rectangle 3">
            <a:hlinkClick r:id="rId3" action="ppaction://hlinksldjump"/>
            <a:extLst>
              <a:ext uri="{FF2B5EF4-FFF2-40B4-BE49-F238E27FC236}">
                <a16:creationId xmlns:a16="http://schemas.microsoft.com/office/drawing/2014/main" id="{31ADA209-0075-4739-B392-E900C74F892F}"/>
              </a:ext>
            </a:extLst>
          </p:cNvPr>
          <p:cNvSpPr/>
          <p:nvPr/>
        </p:nvSpPr>
        <p:spPr>
          <a:xfrm>
            <a:off x="9264352" y="5949280"/>
            <a:ext cx="2232248" cy="377815"/>
          </a:xfrm>
          <a:prstGeom prst="rect">
            <a:avLst/>
          </a:prstGeom>
        </p:spPr>
        <p:style>
          <a:lnRef idx="1">
            <a:schemeClr val="accent2"/>
          </a:lnRef>
          <a:fillRef idx="2">
            <a:schemeClr val="accent2"/>
          </a:fillRef>
          <a:effectRef idx="1">
            <a:schemeClr val="accent2"/>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nl-NL" dirty="0">
                <a:ln w="0"/>
                <a:solidFill>
                  <a:schemeClr val="tx1"/>
                </a:solidFill>
                <a:effectLst>
                  <a:outerShdw blurRad="38100" dist="19050" dir="2700000" algn="tl" rotWithShape="0">
                    <a:schemeClr val="dk1">
                      <a:alpha val="40000"/>
                    </a:schemeClr>
                  </a:outerShdw>
                </a:effectLst>
                <a:latin typeface="Book Antiqua" panose="02040602050305030304" pitchFamily="18" charset="0"/>
              </a:rPr>
              <a:t>Vers 6ème </a:t>
            </a:r>
            <a:r>
              <a:rPr lang="nl-NL" dirty="0" err="1">
                <a:ln w="0"/>
                <a:solidFill>
                  <a:schemeClr val="tx1"/>
                </a:solidFill>
                <a:effectLst>
                  <a:outerShdw blurRad="38100" dist="19050" dir="2700000" algn="tl" rotWithShape="0">
                    <a:schemeClr val="dk1">
                      <a:alpha val="40000"/>
                    </a:schemeClr>
                  </a:outerShdw>
                </a:effectLst>
                <a:latin typeface="Book Antiqua" panose="02040602050305030304" pitchFamily="18" charset="0"/>
              </a:rPr>
              <a:t>heure</a:t>
            </a:r>
            <a:endParaRPr lang="fr-FR" dirty="0">
              <a:ln w="0"/>
              <a:solidFill>
                <a:schemeClr val="tx1"/>
              </a:solidFill>
              <a:effectLst>
                <a:outerShdw blurRad="38100" dist="19050" dir="2700000" algn="tl" rotWithShape="0">
                  <a:schemeClr val="dk1">
                    <a:alpha val="40000"/>
                  </a:schemeClr>
                </a:outerShdw>
              </a:effectLst>
              <a:latin typeface="Book Antiqua" panose="02040602050305030304" pitchFamily="18" charset="0"/>
            </a:endParaRPr>
          </a:p>
        </p:txBody>
      </p:sp>
    </p:spTree>
    <p:extLst>
      <p:ext uri="{BB962C8B-B14F-4D97-AF65-F5344CB8AC3E}">
        <p14:creationId xmlns:p14="http://schemas.microsoft.com/office/powerpoint/2010/main" val="194756236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9340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Au nom de la Sainte Trinité</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consubstantielle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le Père et le Fils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et le Saint Esprit.</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66483" y="475085"/>
            <a:ext cx="3666705" cy="5909310"/>
          </a:xfrm>
          <a:prstGeom prst="rect">
            <a:avLst/>
          </a:prstGeom>
        </p:spPr>
        <p:txBody>
          <a:bodyPr wrap="square" anchor="ctr" anchorCtr="0">
            <a:spAutoFit/>
          </a:bodyPr>
          <a:lstStyle/>
          <a:p>
            <a:pPr algn="ctr" rtl="1"/>
            <a:r>
              <a:rPr lang="ar-AE" sz="5400" b="1" dirty="0">
                <a:latin typeface="Book Antiqua" panose="02040602050305030304" pitchFamily="18" charset="0"/>
              </a:rPr>
              <a:t>ب</a:t>
            </a:r>
            <a:r>
              <a:rPr lang="ar-EG" sz="5400" b="1" dirty="0">
                <a:latin typeface="Book Antiqua" panose="02040602050305030304" pitchFamily="18" charset="0"/>
              </a:rPr>
              <a:t>إ</a:t>
            </a:r>
            <a:r>
              <a:rPr lang="ar-AE" sz="5400" b="1" dirty="0">
                <a:latin typeface="Book Antiqua" panose="02040602050305030304" pitchFamily="18" charset="0"/>
              </a:rPr>
              <a:t>سم الثالوث</a:t>
            </a:r>
            <a:endParaRPr lang="fr-FR" sz="5400" b="1" dirty="0">
              <a:latin typeface="Book Antiqua" panose="02040602050305030304" pitchFamily="18" charset="0"/>
            </a:endParaRPr>
          </a:p>
          <a:p>
            <a:pPr algn="ctr" rtl="1"/>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r>
              <a:rPr lang="ar-AE" sz="5400" b="1" dirty="0" err="1">
                <a:solidFill>
                  <a:srgbClr val="C00000"/>
                </a:solidFill>
                <a:latin typeface="Book Antiqua" panose="02040602050305030304" pitchFamily="18" charset="0"/>
              </a:rPr>
              <a:t>المساوى</a:t>
            </a:r>
            <a:endParaRPr lang="fr-FR" sz="5400" b="1" dirty="0">
              <a:solidFill>
                <a:srgbClr val="C00000"/>
              </a:solidFill>
              <a:latin typeface="Book Antiqua" panose="02040602050305030304" pitchFamily="18" charset="0"/>
            </a:endParaRPr>
          </a:p>
          <a:p>
            <a:pPr algn="ctr" rtl="1"/>
            <a:endParaRPr lang="fr-FR" sz="4800" b="1" dirty="0">
              <a:solidFill>
                <a:srgbClr val="C00000"/>
              </a:solidFill>
              <a:latin typeface="Book Antiqua" panose="02040602050305030304" pitchFamily="18" charset="0"/>
            </a:endParaRPr>
          </a:p>
          <a:p>
            <a:pPr algn="ctr" rtl="1"/>
            <a:r>
              <a:rPr lang="ar-AE" sz="5400" b="1" dirty="0">
                <a:latin typeface="Book Antiqua" panose="02040602050305030304" pitchFamily="18" charset="0"/>
              </a:rPr>
              <a:t>الآب </a:t>
            </a:r>
            <a:r>
              <a:rPr lang="ar-AE" sz="5400" b="1" dirty="0" err="1">
                <a:latin typeface="Book Antiqua" panose="02040602050305030304" pitchFamily="18" charset="0"/>
              </a:rPr>
              <a:t>والإبن</a:t>
            </a:r>
            <a:r>
              <a:rPr lang="ar-AE" sz="5400" b="1" dirty="0">
                <a:latin typeface="Book Antiqua" panose="02040602050305030304" pitchFamily="18" charset="0"/>
              </a:rPr>
              <a:t> </a:t>
            </a:r>
            <a:endParaRPr lang="fr-FR" sz="5400" b="1" dirty="0">
              <a:latin typeface="Book Antiqua" panose="02040602050305030304" pitchFamily="18" charset="0"/>
            </a:endParaRPr>
          </a:p>
          <a:p>
            <a:pPr algn="ctr" rtl="1"/>
            <a:endParaRPr lang="fr-FR" sz="5400" b="1" dirty="0">
              <a:solidFill>
                <a:srgbClr val="C00000"/>
              </a:solidFill>
              <a:latin typeface="Book Antiqua" panose="02040602050305030304" pitchFamily="18" charset="0"/>
            </a:endParaRPr>
          </a:p>
          <a:p>
            <a:pPr algn="ctr" rtl="1"/>
            <a:r>
              <a:rPr lang="ar-AE" sz="5400" b="1" dirty="0">
                <a:solidFill>
                  <a:srgbClr val="C00000"/>
                </a:solidFill>
                <a:latin typeface="Book Antiqua" panose="02040602050305030304" pitchFamily="18" charset="0"/>
              </a:rPr>
              <a:t>والروح القدس</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00403"/>
            <a:ext cx="4285760" cy="5847755"/>
          </a:xfrm>
          <a:prstGeom prst="rect">
            <a:avLst/>
          </a:prstGeom>
        </p:spPr>
        <p:txBody>
          <a:bodyPr wrap="square">
            <a:spAutoFit/>
          </a:bodyPr>
          <a:lstStyle/>
          <a:p>
            <a:pPr algn="ctr"/>
            <a:r>
              <a:rPr lang="fr-FR" sz="4000" b="1" dirty="0" err="1">
                <a:solidFill>
                  <a:srgbClr val="000000"/>
                </a:solidFill>
                <a:latin typeface="Avva_Marcos" panose="04020500000000000000" pitchFamily="82" charset="0"/>
              </a:rPr>
              <a:t>Q</a:t>
            </a:r>
            <a:r>
              <a:rPr lang="fr-FR" sz="4000" b="1" dirty="0" err="1">
                <a:solidFill>
                  <a:srgbClr val="000000"/>
                </a:solidFill>
                <a:latin typeface="CS Avva Shenouda" panose="020B7200000000000000" pitchFamily="34" charset="0"/>
              </a:rPr>
              <a:t>en</a:t>
            </a: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vran</a:t>
            </a:r>
            <a:r>
              <a:rPr lang="fr-FR" sz="4000" b="1" dirty="0">
                <a:solidFill>
                  <a:srgbClr val="000000"/>
                </a:solidFill>
                <a:latin typeface="CS Avva Shenouda" panose="020B7200000000000000" pitchFamily="34" charset="0"/>
              </a:rPr>
              <a:t> `n]`triac</a:t>
            </a: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noumooucioc</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err="1">
                <a:solidFill>
                  <a:srgbClr val="000000"/>
                </a:solidFill>
                <a:latin typeface="CS Avva Shenouda" panose="020B7200000000000000" pitchFamily="34" charset="0"/>
              </a:rPr>
              <a:t>Viwt</a:t>
            </a:r>
            <a:r>
              <a:rPr lang="fr-FR" sz="4000" b="1" dirty="0">
                <a:solidFill>
                  <a:srgbClr val="000000"/>
                </a:solidFill>
                <a:latin typeface="CS Avva Shenouda" panose="020B7200000000000000" pitchFamily="34" charset="0"/>
              </a:rPr>
              <a:t> nem ` </a:t>
            </a:r>
            <a:r>
              <a:rPr lang="fr-FR" sz="4000" b="1" dirty="0" err="1">
                <a:solidFill>
                  <a:srgbClr val="000000"/>
                </a:solidFill>
                <a:latin typeface="CS Avva Shenouda" panose="020B7200000000000000" pitchFamily="34" charset="0"/>
              </a:rPr>
              <a:t>Psyri</a:t>
            </a:r>
            <a:endParaRPr lang="fr-FR" sz="4000" b="1" dirty="0">
              <a:solidFill>
                <a:srgbClr val="000000"/>
              </a:solidFill>
              <a:latin typeface="CS Avva Shenouda" panose="020B7200000000000000" pitchFamily="34" charset="0"/>
            </a:endParaRPr>
          </a:p>
          <a:p>
            <a:pPr algn="ctr"/>
            <a:endParaRPr lang="fr-FR" sz="4000" b="1" dirty="0">
              <a:solidFill>
                <a:srgbClr val="000000"/>
              </a:solidFill>
              <a:latin typeface="CS Avva Shenouda" panose="020B7200000000000000" pitchFamily="34" charset="0"/>
            </a:endParaRPr>
          </a:p>
          <a:p>
            <a:pPr algn="ctr"/>
            <a:r>
              <a:rPr lang="fr-FR" sz="4000" b="1" dirty="0">
                <a:solidFill>
                  <a:srgbClr val="000000"/>
                </a:solidFill>
                <a:latin typeface="CS Avva Shenouda" panose="020B7200000000000000" pitchFamily="34" charset="0"/>
              </a:rPr>
              <a:t> </a:t>
            </a:r>
            <a:r>
              <a:rPr lang="fr-FR" sz="4000" b="1" dirty="0">
                <a:solidFill>
                  <a:srgbClr val="C00000"/>
                </a:solidFill>
                <a:latin typeface="CS Avva Shenouda" panose="020B7200000000000000" pitchFamily="34" charset="0"/>
              </a:rPr>
              <a:t>nem </a:t>
            </a:r>
            <a:r>
              <a:rPr lang="fr-FR" sz="4000" b="1" dirty="0" err="1">
                <a:solidFill>
                  <a:srgbClr val="C00000"/>
                </a:solidFill>
                <a:latin typeface="CS Avva Shenouda" panose="020B7200000000000000" pitchFamily="34" charset="0"/>
              </a:rPr>
              <a:t>Pipneuma</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e;ouab</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9690312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420832" y="654315"/>
            <a:ext cx="3682285" cy="5452374"/>
          </a:xfrm>
        </p:spPr>
        <p:txBody>
          <a:bodyPr numCol="1" spcCol="72000" anchor="ctr">
            <a:noAutofit/>
          </a:bodyPr>
          <a:lstStyle/>
          <a:p>
            <a:pPr marL="0" indent="0" algn="ctr">
              <a:buNone/>
            </a:pPr>
            <a:r>
              <a:rPr lang="fr-FR" sz="3600" b="1" dirty="0">
                <a:latin typeface="Book Antiqua" panose="02040602050305030304" pitchFamily="18" charset="0"/>
              </a:rPr>
              <a:t>Salut à toi Marie</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la belle colombe</a:t>
            </a:r>
          </a:p>
          <a:p>
            <a:pPr marL="0" indent="0" algn="ctr">
              <a:buNone/>
            </a:pPr>
            <a:endParaRPr lang="fr-FR" sz="3600" b="1" dirty="0">
              <a:solidFill>
                <a:srgbClr val="C00000"/>
              </a:solidFill>
              <a:latin typeface="Book Antiqua" panose="02040602050305030304" pitchFamily="18" charset="0"/>
            </a:endParaRPr>
          </a:p>
          <a:p>
            <a:pPr marL="0" indent="0" algn="ctr">
              <a:buNone/>
            </a:pPr>
            <a:r>
              <a:rPr lang="fr-FR" sz="3600" b="1" dirty="0">
                <a:latin typeface="Book Antiqua" panose="02040602050305030304" pitchFamily="18" charset="0"/>
              </a:rPr>
              <a:t>qui a enfanté pour nous</a:t>
            </a:r>
          </a:p>
          <a:p>
            <a:pPr marL="0" indent="0" algn="ctr">
              <a:buNone/>
            </a:pPr>
            <a:endParaRPr lang="fr-FR" sz="3600" b="1" dirty="0">
              <a:latin typeface="Book Antiqua" panose="02040602050305030304" pitchFamily="18" charset="0"/>
            </a:endParaRPr>
          </a:p>
          <a:p>
            <a:pPr marL="0" indent="0" algn="ctr">
              <a:buNone/>
            </a:pPr>
            <a:r>
              <a:rPr lang="fr-FR" sz="3600" b="1" dirty="0">
                <a:solidFill>
                  <a:srgbClr val="C00000"/>
                </a:solidFill>
                <a:latin typeface="Book Antiqua" panose="02040602050305030304" pitchFamily="18" charset="0"/>
              </a:rPr>
              <a:t>Dieu le Verbe.</a:t>
            </a:r>
          </a:p>
        </p:txBody>
      </p:sp>
      <p:sp>
        <p:nvSpPr>
          <p:cNvPr id="4" name="Rectangle 3">
            <a:extLst>
              <a:ext uri="{FF2B5EF4-FFF2-40B4-BE49-F238E27FC236}">
                <a16:creationId xmlns:a16="http://schemas.microsoft.com/office/drawing/2014/main" id="{91243CA8-04CE-43A8-A980-AAAC9EEED9CA}"/>
              </a:ext>
            </a:extLst>
          </p:cNvPr>
          <p:cNvSpPr/>
          <p:nvPr/>
        </p:nvSpPr>
        <p:spPr>
          <a:xfrm>
            <a:off x="4107766" y="494202"/>
            <a:ext cx="7662057" cy="5991072"/>
          </a:xfrm>
          <a:prstGeom prst="rect">
            <a:avLst/>
          </a:prstGeom>
        </p:spPr>
        <p:txBody>
          <a:bodyPr wrap="square">
            <a:noAutofit/>
          </a:bodyPr>
          <a:lstStyle/>
          <a:p>
            <a:pPr lvl="0" algn="ctr" rtl="1" fontAlgn="base">
              <a:spcBef>
                <a:spcPct val="20000"/>
              </a:spcBef>
              <a:spcAft>
                <a:spcPct val="0"/>
              </a:spcAft>
            </a:pPr>
            <a:endParaRPr lang="ar-SA" altLang="fr-FR" sz="3600" dirty="0">
              <a:latin typeface="Times New Roman" panose="02020603050405020304" pitchFamily="18" charset="0"/>
              <a:cs typeface="Times New Roman" panose="02020603050405020304" pitchFamily="18" charset="0"/>
            </a:endParaRPr>
          </a:p>
        </p:txBody>
      </p:sp>
      <p:sp>
        <p:nvSpPr>
          <p:cNvPr id="10" name="Rectangle 9">
            <a:extLst>
              <a:ext uri="{FF2B5EF4-FFF2-40B4-BE49-F238E27FC236}">
                <a16:creationId xmlns:a16="http://schemas.microsoft.com/office/drawing/2014/main" id="{CFC27588-CFC1-4139-97D5-556FC3E08839}"/>
              </a:ext>
            </a:extLst>
          </p:cNvPr>
          <p:cNvSpPr/>
          <p:nvPr/>
        </p:nvSpPr>
        <p:spPr>
          <a:xfrm>
            <a:off x="3870999" y="3244334"/>
            <a:ext cx="184731" cy="369332"/>
          </a:xfrm>
          <a:prstGeom prst="rect">
            <a:avLst/>
          </a:prstGeom>
        </p:spPr>
        <p:txBody>
          <a:bodyPr wrap="none">
            <a:spAutoFit/>
          </a:bodyPr>
          <a:lstStyle/>
          <a:p>
            <a:endParaRPr lang="fr-FR" dirty="0"/>
          </a:p>
        </p:txBody>
      </p:sp>
      <p:sp>
        <p:nvSpPr>
          <p:cNvPr id="12" name="Espace réservé du contenu 2">
            <a:extLst>
              <a:ext uri="{FF2B5EF4-FFF2-40B4-BE49-F238E27FC236}">
                <a16:creationId xmlns:a16="http://schemas.microsoft.com/office/drawing/2014/main" id="{7270A20B-EE16-4FC8-9EE9-9379E6F2D7B2}"/>
              </a:ext>
            </a:extLst>
          </p:cNvPr>
          <p:cNvSpPr txBox="1">
            <a:spLocks/>
          </p:cNvSpPr>
          <p:nvPr/>
        </p:nvSpPr>
        <p:spPr>
          <a:xfrm>
            <a:off x="329784" y="5724115"/>
            <a:ext cx="4735702" cy="732849"/>
          </a:xfrm>
          <a:prstGeom prst="rect">
            <a:avLst/>
          </a:prstGeom>
        </p:spPr>
        <p:txBody>
          <a:bodyPr vert="horz" lIns="91440" tIns="45720" rIns="91440" bIns="45720" numCol="1" spcCol="72000" rtlCol="0" anchor="ctr" anchorCtr="1">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ts val="0"/>
              </a:spcBef>
              <a:buNone/>
            </a:pPr>
            <a:endParaRPr lang="fr-FR" sz="4000" b="1" dirty="0">
              <a:latin typeface="CS Avva Shenouda" panose="020B7200000000000000" pitchFamily="34" charset="0"/>
            </a:endParaRPr>
          </a:p>
        </p:txBody>
      </p:sp>
      <p:sp>
        <p:nvSpPr>
          <p:cNvPr id="21" name="Rectangle 20">
            <a:extLst>
              <a:ext uri="{FF2B5EF4-FFF2-40B4-BE49-F238E27FC236}">
                <a16:creationId xmlns:a16="http://schemas.microsoft.com/office/drawing/2014/main" id="{0F0EC677-7CAE-4AAB-91C1-366BDCE2C9C6}"/>
              </a:ext>
            </a:extLst>
          </p:cNvPr>
          <p:cNvSpPr/>
          <p:nvPr/>
        </p:nvSpPr>
        <p:spPr>
          <a:xfrm>
            <a:off x="8180997" y="740195"/>
            <a:ext cx="3666705" cy="5262979"/>
          </a:xfrm>
          <a:prstGeom prst="rect">
            <a:avLst/>
          </a:prstGeom>
        </p:spPr>
        <p:txBody>
          <a:bodyPr wrap="square" anchor="ctr" anchorCtr="0">
            <a:spAutoFit/>
          </a:bodyPr>
          <a:lstStyle/>
          <a:p>
            <a:pPr algn="ctr" rtl="1"/>
            <a:r>
              <a:rPr lang="ar-AE" sz="4800" b="1" dirty="0">
                <a:latin typeface="Book Antiqua" panose="02040602050305030304" pitchFamily="18" charset="0"/>
              </a:rPr>
              <a:t>السلام لك يا مريم</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solidFill>
                  <a:srgbClr val="C00000"/>
                </a:solidFill>
                <a:latin typeface="Book Antiqua" panose="02040602050305030304" pitchFamily="18" charset="0"/>
              </a:rPr>
              <a:t>الحمامة الحسنة</a:t>
            </a:r>
            <a:endParaRPr lang="fr-FR" sz="4800" b="1" dirty="0">
              <a:solidFill>
                <a:srgbClr val="C00000"/>
              </a:solidFill>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err="1">
                <a:latin typeface="Book Antiqua" panose="02040602050305030304" pitchFamily="18" charset="0"/>
              </a:rPr>
              <a:t>التى</a:t>
            </a:r>
            <a:r>
              <a:rPr lang="ar-AE" sz="4800" b="1" dirty="0">
                <a:latin typeface="Book Antiqua" panose="02040602050305030304" pitchFamily="18" charset="0"/>
              </a:rPr>
              <a:t> ولدت لنا</a:t>
            </a:r>
            <a:endParaRPr lang="fr-FR" sz="4800" b="1" dirty="0">
              <a:latin typeface="Book Antiqua" panose="02040602050305030304" pitchFamily="18" charset="0"/>
            </a:endParaRPr>
          </a:p>
          <a:p>
            <a:pPr algn="ctr" rtl="1"/>
            <a:endParaRPr lang="fr-FR" sz="4800" b="1" dirty="0">
              <a:latin typeface="Book Antiqua" panose="02040602050305030304" pitchFamily="18" charset="0"/>
            </a:endParaRPr>
          </a:p>
          <a:p>
            <a:pPr algn="ctr" rtl="1"/>
            <a:r>
              <a:rPr lang="ar-AE" sz="4800" b="1" dirty="0">
                <a:latin typeface="Book Antiqua" panose="02040602050305030304" pitchFamily="18" charset="0"/>
              </a:rPr>
              <a:t> </a:t>
            </a:r>
            <a:r>
              <a:rPr lang="ar-AE" sz="4800" b="1" dirty="0">
                <a:solidFill>
                  <a:srgbClr val="C00000"/>
                </a:solidFill>
                <a:latin typeface="Book Antiqua" panose="02040602050305030304" pitchFamily="18" charset="0"/>
              </a:rPr>
              <a:t>الله الكلمة</a:t>
            </a:r>
          </a:p>
        </p:txBody>
      </p:sp>
      <p:sp>
        <p:nvSpPr>
          <p:cNvPr id="6" name="Rectangle 5">
            <a:extLst>
              <a:ext uri="{FF2B5EF4-FFF2-40B4-BE49-F238E27FC236}">
                <a16:creationId xmlns:a16="http://schemas.microsoft.com/office/drawing/2014/main" id="{4BBA31EA-5709-4658-9C29-41BF2557899C}"/>
              </a:ext>
            </a:extLst>
          </p:cNvPr>
          <p:cNvSpPr/>
          <p:nvPr/>
        </p:nvSpPr>
        <p:spPr>
          <a:xfrm>
            <a:off x="329784" y="629431"/>
            <a:ext cx="4091048" cy="5632311"/>
          </a:xfrm>
          <a:prstGeom prst="rect">
            <a:avLst/>
          </a:prstGeom>
        </p:spPr>
        <p:txBody>
          <a:bodyPr wrap="square">
            <a:spAutoFit/>
          </a:bodyPr>
          <a:lstStyle/>
          <a:p>
            <a:pPr algn="ctr"/>
            <a:r>
              <a:rPr lang="fr-FR" sz="4000" b="1" dirty="0">
                <a:latin typeface="CS Avva Shenouda" panose="020B7200000000000000" pitchFamily="34" charset="0"/>
              </a:rPr>
              <a:t>&lt;</a:t>
            </a:r>
            <a:r>
              <a:rPr lang="fr-FR" sz="4000" b="1" dirty="0" err="1">
                <a:latin typeface="CS Avva Shenouda" panose="020B7200000000000000" pitchFamily="34" charset="0"/>
              </a:rPr>
              <a:t>ere</a:t>
            </a:r>
            <a:r>
              <a:rPr lang="fr-FR" sz="4000" b="1" dirty="0">
                <a:latin typeface="CS Avva Shenouda" panose="020B7200000000000000" pitchFamily="34" charset="0"/>
              </a:rPr>
              <a:t> ne </a:t>
            </a:r>
            <a:r>
              <a:rPr lang="fr-FR" sz="4000" b="1" dirty="0" err="1">
                <a:latin typeface="CS Avva Shenouda" panose="020B7200000000000000" pitchFamily="34" charset="0"/>
              </a:rPr>
              <a:t>Mari`a</a:t>
            </a:r>
            <a:endParaRPr lang="fr-FR" sz="4000" b="1" dirty="0">
              <a:latin typeface="CS Avva Shenouda" panose="020B7200000000000000" pitchFamily="34" charset="0"/>
            </a:endParaRP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rompi</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e;necwc</a:t>
            </a:r>
            <a:endParaRPr lang="fr-FR" sz="4000" b="1" dirty="0">
              <a:solidFill>
                <a:srgbClr val="C00000"/>
              </a:solidFill>
              <a:latin typeface="CS Avva Shenouda" panose="020B7200000000000000" pitchFamily="34" charset="0"/>
            </a:endParaRPr>
          </a:p>
          <a:p>
            <a:pPr algn="ctr"/>
            <a:endParaRPr lang="fr-FR" sz="4000" b="1" dirty="0">
              <a:solidFill>
                <a:srgbClr val="C00000"/>
              </a:solidFill>
              <a:latin typeface="CS Avva Shenouda" panose="020B7200000000000000" pitchFamily="34" charset="0"/>
            </a:endParaRPr>
          </a:p>
          <a:p>
            <a:pPr algn="ctr"/>
            <a:r>
              <a:rPr lang="fr-FR" sz="4000" b="1" dirty="0">
                <a:latin typeface="CS Avva Shenouda" panose="020B7200000000000000" pitchFamily="34" charset="0"/>
              </a:rPr>
              <a:t> ;y`</a:t>
            </a:r>
            <a:r>
              <a:rPr lang="fr-FR" sz="4000" b="1" dirty="0" err="1">
                <a:latin typeface="CS Avva Shenouda" panose="020B7200000000000000" pitchFamily="34" charset="0"/>
              </a:rPr>
              <a:t>etacmici</a:t>
            </a:r>
            <a:r>
              <a:rPr lang="fr-FR" sz="4000" b="1" dirty="0">
                <a:latin typeface="CS Avva Shenouda" panose="020B7200000000000000" pitchFamily="34" charset="0"/>
              </a:rPr>
              <a:t> nan</a:t>
            </a:r>
          </a:p>
          <a:p>
            <a:pPr algn="ctr"/>
            <a:endParaRPr lang="fr-FR" sz="4000" b="1" dirty="0">
              <a:latin typeface="CS Avva Shenouda" panose="020B7200000000000000" pitchFamily="34" charset="0"/>
            </a:endParaRPr>
          </a:p>
          <a:p>
            <a:pPr algn="ctr"/>
            <a:r>
              <a:rPr lang="fr-FR" sz="4000" b="1" dirty="0">
                <a:solidFill>
                  <a:srgbClr val="C00000"/>
                </a:solidFill>
                <a:latin typeface="CS Avva Shenouda" panose="020B7200000000000000" pitchFamily="34" charset="0"/>
              </a:rPr>
              <a:t>`m`</a:t>
            </a:r>
            <a:r>
              <a:rPr lang="fr-FR" sz="4000" b="1" dirty="0" err="1">
                <a:solidFill>
                  <a:srgbClr val="C00000"/>
                </a:solidFill>
                <a:latin typeface="CS Avva Shenouda" panose="020B7200000000000000" pitchFamily="34" charset="0"/>
              </a:rPr>
              <a:t>Vnou</a:t>
            </a:r>
            <a:r>
              <a:rPr lang="fr-FR" sz="4000" b="1" dirty="0">
                <a:solidFill>
                  <a:srgbClr val="C00000"/>
                </a:solidFill>
                <a:latin typeface="CS Avva Shenouda" panose="020B7200000000000000" pitchFamily="34" charset="0"/>
              </a:rPr>
              <a:t>] </a:t>
            </a:r>
            <a:r>
              <a:rPr lang="fr-FR" sz="4000" b="1" dirty="0" err="1">
                <a:solidFill>
                  <a:srgbClr val="C00000"/>
                </a:solidFill>
                <a:latin typeface="CS Avva Shenouda" panose="020B7200000000000000" pitchFamily="34" charset="0"/>
              </a:rPr>
              <a:t>Pilogoc</a:t>
            </a:r>
            <a:r>
              <a:rPr lang="fr-FR" sz="4000" b="1" dirty="0">
                <a:solidFill>
                  <a:srgbClr val="C00000"/>
                </a:solidFill>
                <a:latin typeface="CS Avva Shenouda" panose="020B7200000000000000" pitchFamily="34" charset="0"/>
              </a:rPr>
              <a:t>.</a:t>
            </a:r>
          </a:p>
        </p:txBody>
      </p:sp>
    </p:spTree>
    <p:extLst>
      <p:ext uri="{BB962C8B-B14F-4D97-AF65-F5344CB8AC3E}">
        <p14:creationId xmlns:p14="http://schemas.microsoft.com/office/powerpoint/2010/main" val="120126259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07369" y="548680"/>
            <a:ext cx="5616624" cy="5832648"/>
          </a:xfrm>
        </p:spPr>
        <p:txBody>
          <a:bodyPr>
            <a:noAutofit/>
          </a:bodyPr>
          <a:lstStyle/>
          <a:p>
            <a:pPr marL="0" indent="0" algn="ctr">
              <a:buNone/>
            </a:pPr>
            <a:r>
              <a:rPr lang="fr-FR" sz="3600" b="1" dirty="0">
                <a:solidFill>
                  <a:srgbClr val="C00000"/>
                </a:solidFill>
              </a:rPr>
              <a:t>Commentaire</a:t>
            </a:r>
            <a:endParaRPr lang="fr-FR" sz="2800" b="1" dirty="0">
              <a:solidFill>
                <a:srgbClr val="C00000"/>
              </a:solidFill>
            </a:endParaRPr>
          </a:p>
          <a:p>
            <a:pPr marL="0" indent="0" algn="just">
              <a:buNone/>
            </a:pPr>
            <a:r>
              <a:rPr lang="fr-FR" sz="2800" b="1" dirty="0"/>
              <a:t>Après le chant des psaumes, ils sortirent de Sion et montèrent sur le mont des Oliviers. Notre Sauveur commença à leur dire publiquement: «Vous tous, vous allez succomber à cause de moi, cette nuit même. Ainsi sera accomplit maintenant ce qui est écrit par les prophètes: "Je frapperai le pasteur, et les brebis du troupeau seront dispersées."</a:t>
            </a:r>
          </a:p>
        </p:txBody>
      </p:sp>
      <p:sp>
        <p:nvSpPr>
          <p:cNvPr id="4" name="Rectangle 3">
            <a:extLst>
              <a:ext uri="{FF2B5EF4-FFF2-40B4-BE49-F238E27FC236}">
                <a16:creationId xmlns:a16="http://schemas.microsoft.com/office/drawing/2014/main" id="{91243CA8-04CE-43A8-A980-AAAC9EEED9CA}"/>
              </a:ext>
            </a:extLst>
          </p:cNvPr>
          <p:cNvSpPr/>
          <p:nvPr/>
        </p:nvSpPr>
        <p:spPr>
          <a:xfrm>
            <a:off x="6240016" y="582935"/>
            <a:ext cx="5472608" cy="5798393"/>
          </a:xfrm>
          <a:prstGeom prst="rect">
            <a:avLst/>
          </a:prstGeom>
        </p:spPr>
        <p:txBody>
          <a:bodyPr wrap="square">
            <a:normAutofit/>
          </a:bodyPr>
          <a:lstStyle/>
          <a:p>
            <a:pPr algn="ctr" rtl="1"/>
            <a:r>
              <a:rPr lang="ar-SA" sz="3600" b="1" dirty="0">
                <a:solidFill>
                  <a:srgbClr val="C00000"/>
                </a:solidFill>
                <a:latin typeface="Times New Roman" panose="02020603050405020304" pitchFamily="18" charset="0"/>
              </a:rPr>
              <a:t>طــرح</a:t>
            </a:r>
            <a:endParaRPr lang="fr-FR" sz="3600" b="1" dirty="0">
              <a:solidFill>
                <a:srgbClr val="C00000"/>
              </a:solidFill>
              <a:latin typeface="Times New Roman" panose="02020603050405020304" pitchFamily="18" charset="0"/>
            </a:endParaRPr>
          </a:p>
          <a:p>
            <a:pPr algn="just" rtl="1"/>
            <a:r>
              <a:rPr lang="ar-AE" sz="3600" b="1" dirty="0">
                <a:latin typeface="Times New Roman" panose="02020603050405020304" pitchFamily="18" charset="0"/>
              </a:rPr>
              <a:t>ولما سبحوا خرجوا من صهيون وصعدوا إلى جبل الزيتون، </a:t>
            </a:r>
            <a:r>
              <a:rPr lang="ar-AE" sz="3600" b="1" dirty="0" err="1">
                <a:latin typeface="Times New Roman" panose="02020603050405020304" pitchFamily="18" charset="0"/>
              </a:rPr>
              <a:t>فإبتدأ</a:t>
            </a:r>
            <a:r>
              <a:rPr lang="ar-AE" sz="3600" b="1" dirty="0">
                <a:latin typeface="Times New Roman" panose="02020603050405020304" pitchFamily="18" charset="0"/>
              </a:rPr>
              <a:t> مخلصنا يقول لتلاميذه علانية: أنتم كلكم في هذه الليلة تشكون في</a:t>
            </a:r>
            <a:r>
              <a:rPr lang="ar-BH" sz="3600" b="1" dirty="0">
                <a:latin typeface="Times New Roman" panose="02020603050405020304" pitchFamily="18" charset="0"/>
              </a:rPr>
              <a:t>ّ،</a:t>
            </a:r>
            <a:r>
              <a:rPr lang="ar-AE" sz="3600" b="1" dirty="0">
                <a:latin typeface="Times New Roman" panose="02020603050405020304" pitchFamily="18" charset="0"/>
              </a:rPr>
              <a:t> ويكمل المكتوب في هذا الزمان وسائر أقوال الأنبياء الذين قالوا </a:t>
            </a:r>
            <a:r>
              <a:rPr lang="ar-BH" sz="3600" b="1" dirty="0">
                <a:latin typeface="Times New Roman" panose="02020603050405020304" pitchFamily="18" charset="0"/>
              </a:rPr>
              <a:t>إ</a:t>
            </a:r>
            <a:r>
              <a:rPr lang="ar-AE" sz="3600" b="1" dirty="0">
                <a:latin typeface="Times New Roman" panose="02020603050405020304" pitchFamily="18" charset="0"/>
              </a:rPr>
              <a:t>ني أضرب الراعي فتتفرق غنم </a:t>
            </a:r>
            <a:r>
              <a:rPr lang="ar-AE" sz="3600" b="1" dirty="0" err="1">
                <a:latin typeface="Times New Roman" panose="02020603050405020304" pitchFamily="18" charset="0"/>
              </a:rPr>
              <a:t>رعيته،</a:t>
            </a:r>
            <a:r>
              <a:rPr lang="ar-AE" sz="3600" b="1" dirty="0">
                <a:latin typeface="Times New Roman" panose="02020603050405020304" pitchFamily="18" charset="0"/>
              </a:rPr>
              <a:t> </a:t>
            </a:r>
            <a:endParaRPr lang="fr-FR" sz="3600" b="1" dirty="0">
              <a:latin typeface="Times New Roman" panose="02020603050405020304" pitchFamily="18" charset="0"/>
            </a:endParaRPr>
          </a:p>
        </p:txBody>
      </p:sp>
      <p:sp>
        <p:nvSpPr>
          <p:cNvPr id="8" name="ZoneTexte 7">
            <a:extLst>
              <a:ext uri="{FF2B5EF4-FFF2-40B4-BE49-F238E27FC236}">
                <a16:creationId xmlns:a16="http://schemas.microsoft.com/office/drawing/2014/main" id="{17EB9E0E-099C-42F2-A2D3-CB82BBB219EC}"/>
              </a:ext>
            </a:extLst>
          </p:cNvPr>
          <p:cNvSpPr txBox="1"/>
          <p:nvPr/>
        </p:nvSpPr>
        <p:spPr>
          <a:xfrm>
            <a:off x="407368" y="6490404"/>
            <a:ext cx="4104456" cy="338554"/>
          </a:xfrm>
          <a:prstGeom prst="rect">
            <a:avLst/>
          </a:prstGeom>
          <a:noFill/>
        </p:spPr>
        <p:txBody>
          <a:bodyPr wrap="square" rtlCol="0">
            <a:spAutoFit/>
          </a:bodyPr>
          <a:lstStyle/>
          <a:p>
            <a:r>
              <a:rPr lang="fr-FR" sz="1600" b="1" i="1" dirty="0">
                <a:solidFill>
                  <a:schemeClr val="bg1"/>
                </a:solidFill>
              </a:rPr>
              <a:t>Troisième Heure de la veille du Vendredi Saint</a:t>
            </a:r>
            <a:endParaRPr lang="fr-FR" sz="1600" dirty="0">
              <a:solidFill>
                <a:schemeClr val="bg1"/>
              </a:solidFill>
            </a:endParaRPr>
          </a:p>
        </p:txBody>
      </p:sp>
      <p:sp>
        <p:nvSpPr>
          <p:cNvPr id="9" name="Rectangle 74">
            <a:extLst>
              <a:ext uri="{FF2B5EF4-FFF2-40B4-BE49-F238E27FC236}">
                <a16:creationId xmlns:a16="http://schemas.microsoft.com/office/drawing/2014/main" id="{EFA9D6ED-5B92-45D5-B2B3-49501FAAB2D5}"/>
              </a:ext>
            </a:extLst>
          </p:cNvPr>
          <p:cNvSpPr>
            <a:spLocks noChangeArrowheads="1"/>
          </p:cNvSpPr>
          <p:nvPr/>
        </p:nvSpPr>
        <p:spPr bwMode="auto">
          <a:xfrm>
            <a:off x="8519592" y="0"/>
            <a:ext cx="367240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r>
              <a:rPr lang="ar-EG" altLang="fr-FR" sz="2000" b="1" i="1" dirty="0">
                <a:solidFill>
                  <a:schemeClr val="bg1"/>
                </a:solidFill>
              </a:rPr>
              <a:t>الساعة الثالثة من ليلة الجمعة العظيمة</a:t>
            </a:r>
            <a:endParaRPr lang="en-US" altLang="fr-FR" sz="2000" b="1" i="1" dirty="0">
              <a:solidFill>
                <a:schemeClr val="bg1"/>
              </a:solidFill>
            </a:endParaRPr>
          </a:p>
        </p:txBody>
      </p:sp>
    </p:spTree>
    <p:extLst>
      <p:ext uri="{BB962C8B-B14F-4D97-AF65-F5344CB8AC3E}">
        <p14:creationId xmlns:p14="http://schemas.microsoft.com/office/powerpoint/2010/main" val="3004317591"/>
      </p:ext>
    </p:extLst>
  </p:cSld>
  <p:clrMapOvr>
    <a:masterClrMapping/>
  </p:clrMapOvr>
</p:sld>
</file>

<file path=ppt/theme/theme1.xml><?xml version="1.0" encoding="utf-8"?>
<a:theme xmlns:a="http://schemas.openxmlformats.org/drawingml/2006/main" name="Thème Office">
  <a:themeElements>
    <a:clrScheme name="Personnalis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07222825-62ea-40f3-96b5-5375c07996e2}" enabled="1" method="Privileged" siteId="{90c7a20a-f34b-40bf-bc48-b9253b6f5d20}" removed="0"/>
</clbl:labelList>
</file>

<file path=docProps/app.xml><?xml version="1.0" encoding="utf-8"?>
<Properties xmlns="http://schemas.openxmlformats.org/officeDocument/2006/extended-properties" xmlns:vt="http://schemas.openxmlformats.org/officeDocument/2006/docPropsVTypes">
  <TotalTime>7067</TotalTime>
  <Words>42251</Words>
  <Application>Microsoft Office PowerPoint</Application>
  <PresentationFormat>Grand écran</PresentationFormat>
  <Paragraphs>2351</Paragraphs>
  <Slides>300</Slides>
  <Notes>300</Notes>
  <HiddenSlides>7</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300</vt:i4>
      </vt:variant>
    </vt:vector>
  </HeadingPairs>
  <TitlesOfParts>
    <vt:vector size="312" baseType="lpstr">
      <vt:lpstr>NewCaledoniaLTStd-SemiBd</vt:lpstr>
      <vt:lpstr>Times New Roman</vt:lpstr>
      <vt:lpstr>Arial</vt:lpstr>
      <vt:lpstr>Athanasius</vt:lpstr>
      <vt:lpstr>Calibri</vt:lpstr>
      <vt:lpstr>Bookman Old Style</vt:lpstr>
      <vt:lpstr>Book Antiqua</vt:lpstr>
      <vt:lpstr>Castellar</vt:lpstr>
      <vt:lpstr>CS Avva Shenouda</vt:lpstr>
      <vt:lpstr>Avva_Marcos</vt:lpstr>
      <vt:lpstr>Wingdings</vt:lpstr>
      <vt:lpstr>Thème Office</vt:lpstr>
      <vt:lpstr>Présentation PowerPoint</vt:lpstr>
      <vt:lpstr>Présentation PowerPoint</vt:lpstr>
      <vt:lpstr>1ère Heure de la veille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3ème Heure de la veille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 6ème Heure de la veille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9ème Heure de la veille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11ème Heure de la veille du vendredi Saint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Eglise Archange Michel et Saint Georges</dc:creator>
  <cp:lastModifiedBy>KOLTA Joseph UCI IDF</cp:lastModifiedBy>
  <cp:revision>344</cp:revision>
  <dcterms:created xsi:type="dcterms:W3CDTF">2010-03-29T19:44:22Z</dcterms:created>
  <dcterms:modified xsi:type="dcterms:W3CDTF">2025-11-03T10:35:18Z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07222825-62ea-40f3-96b5-5375c07996e2_Enabled">
    <vt:lpwstr>true</vt:lpwstr>
  </property>
  <property fmtid="{D5CDD505-2E9C-101B-9397-08002B2CF9AE}" pid="3" name="MSIP_Label_07222825-62ea-40f3-96b5-5375c07996e2_SetDate">
    <vt:lpwstr>2022-04-12T20:25:38Z</vt:lpwstr>
  </property>
  <property fmtid="{D5CDD505-2E9C-101B-9397-08002B2CF9AE}" pid="4" name="MSIP_Label_07222825-62ea-40f3-96b5-5375c07996e2_Method">
    <vt:lpwstr>Privileged</vt:lpwstr>
  </property>
  <property fmtid="{D5CDD505-2E9C-101B-9397-08002B2CF9AE}" pid="5" name="MSIP_Label_07222825-62ea-40f3-96b5-5375c07996e2_Name">
    <vt:lpwstr>unrestricted_parent.2</vt:lpwstr>
  </property>
  <property fmtid="{D5CDD505-2E9C-101B-9397-08002B2CF9AE}" pid="6" name="MSIP_Label_07222825-62ea-40f3-96b5-5375c07996e2_SiteId">
    <vt:lpwstr>90c7a20a-f34b-40bf-bc48-b9253b6f5d20</vt:lpwstr>
  </property>
  <property fmtid="{D5CDD505-2E9C-101B-9397-08002B2CF9AE}" pid="7" name="MSIP_Label_07222825-62ea-40f3-96b5-5375c07996e2_ActionId">
    <vt:lpwstr>14e6618a-6978-4f17-95ca-495e2260607c</vt:lpwstr>
  </property>
  <property fmtid="{D5CDD505-2E9C-101B-9397-08002B2CF9AE}" pid="8" name="MSIP_Label_07222825-62ea-40f3-96b5-5375c07996e2_ContentBits">
    <vt:lpwstr>0</vt:lpwstr>
  </property>
</Properties>
</file>